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ti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2.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13.xml" ContentType="application/vnd.openxmlformats-officedocument.presentationml.notesSlide+xml"/>
  <Override PartName="/ppt/charts/chart3.xml" ContentType="application/vnd.openxmlformats-officedocument.drawingml.chart+xml"/>
  <Override PartName="/ppt/notesSlides/notesSlide14.xml" ContentType="application/vnd.openxmlformats-officedocument.presentationml.notesSlide+xml"/>
  <Override PartName="/ppt/charts/chart4.xml" ContentType="application/vnd.openxmlformats-officedocument.drawingml.chart+xml"/>
  <Override PartName="/ppt/theme/themeOverride3.xml" ContentType="application/vnd.openxmlformats-officedocument.themeOverride+xml"/>
  <Override PartName="/ppt/notesSlides/notesSlide15.xml" ContentType="application/vnd.openxmlformats-officedocument.presentationml.notesSlide+xml"/>
  <Override PartName="/ppt/charts/chart5.xml" ContentType="application/vnd.openxmlformats-officedocument.drawingml.chart+xml"/>
  <Override PartName="/ppt/theme/themeOverride4.xml" ContentType="application/vnd.openxmlformats-officedocument.themeOverride+xml"/>
  <Override PartName="/ppt/notesSlides/notesSlide16.xml" ContentType="application/vnd.openxmlformats-officedocument.presentationml.notesSlide+xml"/>
  <Override PartName="/ppt/charts/chart6.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7.xml" ContentType="application/vnd.openxmlformats-officedocument.drawingml.chart+xml"/>
  <Override PartName="/ppt/charts/chart8.xml" ContentType="application/vnd.openxmlformats-officedocument.drawingml.chart+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charts/chart9.xml" ContentType="application/vnd.openxmlformats-officedocument.drawingml.chart+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0.xml" ContentType="application/vnd.openxmlformats-officedocument.presentationml.notesSlide+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5" r:id="rId1"/>
  </p:sldMasterIdLst>
  <p:notesMasterIdLst>
    <p:notesMasterId r:id="rId59"/>
  </p:notesMasterIdLst>
  <p:sldIdLst>
    <p:sldId id="2816" r:id="rId2"/>
    <p:sldId id="2844" r:id="rId3"/>
    <p:sldId id="2845" r:id="rId4"/>
    <p:sldId id="2846" r:id="rId5"/>
    <p:sldId id="2847" r:id="rId6"/>
    <p:sldId id="2848" r:id="rId7"/>
    <p:sldId id="2849" r:id="rId8"/>
    <p:sldId id="2850" r:id="rId9"/>
    <p:sldId id="2808" r:id="rId10"/>
    <p:sldId id="2851" r:id="rId11"/>
    <p:sldId id="2852" r:id="rId12"/>
    <p:sldId id="2853" r:id="rId13"/>
    <p:sldId id="2854" r:id="rId14"/>
    <p:sldId id="2855" r:id="rId15"/>
    <p:sldId id="2856" r:id="rId16"/>
    <p:sldId id="2857" r:id="rId17"/>
    <p:sldId id="2858" r:id="rId18"/>
    <p:sldId id="2859" r:id="rId19"/>
    <p:sldId id="2860" r:id="rId20"/>
    <p:sldId id="2861" r:id="rId21"/>
    <p:sldId id="2902" r:id="rId22"/>
    <p:sldId id="2903" r:id="rId23"/>
    <p:sldId id="2904" r:id="rId24"/>
    <p:sldId id="2905" r:id="rId25"/>
    <p:sldId id="2906" r:id="rId26"/>
    <p:sldId id="2907" r:id="rId27"/>
    <p:sldId id="2908" r:id="rId28"/>
    <p:sldId id="2909" r:id="rId29"/>
    <p:sldId id="2910" r:id="rId30"/>
    <p:sldId id="2901" r:id="rId31"/>
    <p:sldId id="2873" r:id="rId32"/>
    <p:sldId id="2863" r:id="rId33"/>
    <p:sldId id="2876" r:id="rId34"/>
    <p:sldId id="2877" r:id="rId35"/>
    <p:sldId id="2878" r:id="rId36"/>
    <p:sldId id="2879" r:id="rId37"/>
    <p:sldId id="2880" r:id="rId38"/>
    <p:sldId id="2881" r:id="rId39"/>
    <p:sldId id="2911" r:id="rId40"/>
    <p:sldId id="2912" r:id="rId41"/>
    <p:sldId id="2913" r:id="rId42"/>
    <p:sldId id="2885" r:id="rId43"/>
    <p:sldId id="2886" r:id="rId44"/>
    <p:sldId id="2914" r:id="rId45"/>
    <p:sldId id="2888" r:id="rId46"/>
    <p:sldId id="2889" r:id="rId47"/>
    <p:sldId id="2890" r:id="rId48"/>
    <p:sldId id="2891" r:id="rId49"/>
    <p:sldId id="2915" r:id="rId50"/>
    <p:sldId id="2916" r:id="rId51"/>
    <p:sldId id="2917" r:id="rId52"/>
    <p:sldId id="2918" r:id="rId53"/>
    <p:sldId id="2919" r:id="rId54"/>
    <p:sldId id="2920" r:id="rId55"/>
    <p:sldId id="2921" r:id="rId56"/>
    <p:sldId id="2922" r:id="rId57"/>
    <p:sldId id="2923" r:id="rId58"/>
  </p:sldIdLst>
  <p:sldSz cx="12858750" cy="7232650"/>
  <p:notesSz cx="6858000" cy="9144000"/>
  <p:custShowLst>
    <p:custShow name="自定义放映 1" id="0">
      <p:sldLst/>
    </p:custShow>
  </p:custShowLst>
  <p:custDataLst>
    <p:tags r:id="rId60"/>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3" userDrawn="1">
          <p15:clr>
            <a:srgbClr val="A4A3A4"/>
          </p15:clr>
        </p15:guide>
        <p15:guide id="2" pos="4050" userDrawn="1">
          <p15:clr>
            <a:srgbClr val="A4A3A4"/>
          </p15:clr>
        </p15:guide>
        <p15:guide id="3" pos="512" userDrawn="1">
          <p15:clr>
            <a:srgbClr val="A4A3A4"/>
          </p15:clr>
        </p15:guide>
        <p15:guide id="5" orient="horz" pos="4183" userDrawn="1">
          <p15:clr>
            <a:srgbClr val="A4A3A4"/>
          </p15:clr>
        </p15:guide>
        <p15:guide id="6" pos="75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212E3C"/>
    <a:srgbClr val="002060"/>
    <a:srgbClr val="F1B015"/>
    <a:srgbClr val="2E2E2E"/>
    <a:srgbClr val="1D1D1D"/>
    <a:srgbClr val="8ED2E2"/>
    <a:srgbClr val="F0D04E"/>
    <a:srgbClr val="03A9F0"/>
    <a:srgbClr val="FBBF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43" autoAdjust="0"/>
    <p:restoredTop sz="92986" autoAdjust="0"/>
  </p:normalViewPr>
  <p:slideViewPr>
    <p:cSldViewPr>
      <p:cViewPr varScale="1">
        <p:scale>
          <a:sx n="71" d="100"/>
          <a:sy n="71" d="100"/>
        </p:scale>
        <p:origin x="912" y="54"/>
      </p:cViewPr>
      <p:guideLst>
        <p:guide orient="horz" pos="373"/>
        <p:guide pos="4050"/>
        <p:guide pos="512"/>
        <p:guide orient="horz" pos="4183"/>
        <p:guide pos="7588"/>
      </p:guideLst>
    </p:cSldViewPr>
  </p:slideViewPr>
  <p:outlineViewPr>
    <p:cViewPr>
      <p:scale>
        <a:sx n="100" d="100"/>
        <a:sy n="100" d="100"/>
      </p:scale>
      <p:origin x="0" y="-14412"/>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oleObject" Target="file:///E:\opzoon\&#21806;&#21518;\&#21806;&#21518;&#19981;&#33391;&#21608;&#25253;&#65288;&#21608;&#65289;180202.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E:\opzoon\&#21806;&#21518;\&#21806;&#21518;&#19981;&#33391;&#21608;&#25253;&#65288;&#21608;&#65289;180202.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oleObject" Target="file:///E:\opzoon\&#21806;&#21518;\&#21806;&#21518;&#19981;&#33391;&#21608;&#25253;&#65288;&#21608;&#65289;180202.xlsx" TargetMode="External"/></Relationships>
</file>

<file path=ppt/charts/_rels/chart4.xml.rels><?xml version="1.0" encoding="UTF-8" standalone="yes"?>
<Relationships xmlns="http://schemas.openxmlformats.org/package/2006/relationships"><Relationship Id="rId2" Type="http://schemas.openxmlformats.org/officeDocument/2006/relationships/oleObject" Target="file:///E:\opzoon\&#21806;&#21518;\&#21806;&#21518;&#19981;&#33391;&#21608;&#25253;&#65288;&#21608;&#65289;180202.xlsx" TargetMode="External"/><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oleObject" Target="file:///E:\opzoon\&#21806;&#21518;\&#21806;&#21518;&#19981;&#33391;&#21608;&#25253;&#65288;&#21608;&#65289;180202.xlsx" TargetMode="External"/><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7.xml.rels><?xml version="1.0" encoding="UTF-8" standalone="yes"?>
<Relationships xmlns="http://schemas.openxmlformats.org/package/2006/relationships"><Relationship Id="rId1" Type="http://schemas.openxmlformats.org/officeDocument/2006/relationships/oleObject" Target="file:///D:\&#27721;&#26575;&#31185;&#25216;\&#20379;&#24212;&#38142;&#27719;&#25253;.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D:\&#27721;&#26575;&#31185;&#25216;\&#20379;&#24212;&#38142;&#27719;&#25253;.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D:\&#27721;&#26575;&#31185;&#25216;\&#20379;&#24212;&#38142;&#27719;&#25253;.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txPr>
        <a:bodyPr/>
        <a:lstStyle/>
        <a:p>
          <a:pPr>
            <a:defRPr sz="2000">
              <a:latin typeface="+mn-ea"/>
              <a:ea typeface="+mn-ea"/>
            </a:defRPr>
          </a:pPr>
          <a:endParaRPr lang="zh-CN"/>
        </a:p>
      </c:txPr>
    </c:title>
    <c:autoTitleDeleted val="0"/>
    <c:plotArea>
      <c:layout/>
      <c:barChart>
        <c:barDir val="col"/>
        <c:grouping val="clustered"/>
        <c:varyColors val="0"/>
        <c:ser>
          <c:idx val="0"/>
          <c:order val="0"/>
          <c:tx>
            <c:strRef>
              <c:f>Sheet2!$C$15</c:f>
              <c:strCache>
                <c:ptCount val="1"/>
                <c:pt idx="0">
                  <c:v>CPU干涉问题</c:v>
                </c:pt>
              </c:strCache>
            </c:strRef>
          </c:tx>
          <c:invertIfNegative val="0"/>
          <c:dLbls>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Sheet2!$D$14:$E$14</c:f>
              <c:strCache>
                <c:ptCount val="2"/>
                <c:pt idx="0">
                  <c:v>DVT2</c:v>
                </c:pt>
                <c:pt idx="1">
                  <c:v>DVT3</c:v>
                </c:pt>
              </c:strCache>
            </c:strRef>
          </c:cat>
          <c:val>
            <c:numRef>
              <c:f>Sheet2!$D$15:$E$15</c:f>
              <c:numCache>
                <c:formatCode>General</c:formatCode>
                <c:ptCount val="2"/>
                <c:pt idx="0">
                  <c:v>19</c:v>
                </c:pt>
                <c:pt idx="1">
                  <c:v>2</c:v>
                </c:pt>
              </c:numCache>
            </c:numRef>
          </c:val>
          <c:extLst xmlns:c16r2="http://schemas.microsoft.com/office/drawing/2015/06/chart">
            <c:ext xmlns:c16="http://schemas.microsoft.com/office/drawing/2014/chart" uri="{C3380CC4-5D6E-409C-BE32-E72D297353CC}">
              <c16:uniqueId val="{00000000-521D-4507-88D7-4CB7A8352646}"/>
            </c:ext>
          </c:extLst>
        </c:ser>
        <c:dLbls>
          <c:showLegendKey val="0"/>
          <c:showVal val="0"/>
          <c:showCatName val="0"/>
          <c:showSerName val="0"/>
          <c:showPercent val="0"/>
          <c:showBubbleSize val="0"/>
        </c:dLbls>
        <c:gapWidth val="150"/>
        <c:axId val="658975280"/>
        <c:axId val="658975840"/>
      </c:barChart>
      <c:catAx>
        <c:axId val="658975280"/>
        <c:scaling>
          <c:orientation val="minMax"/>
        </c:scaling>
        <c:delete val="0"/>
        <c:axPos val="b"/>
        <c:numFmt formatCode="General" sourceLinked="0"/>
        <c:majorTickMark val="out"/>
        <c:minorTickMark val="none"/>
        <c:tickLblPos val="nextTo"/>
        <c:crossAx val="658975840"/>
        <c:crosses val="autoZero"/>
        <c:auto val="1"/>
        <c:lblAlgn val="ctr"/>
        <c:lblOffset val="100"/>
        <c:noMultiLvlLbl val="0"/>
      </c:catAx>
      <c:valAx>
        <c:axId val="658975840"/>
        <c:scaling>
          <c:orientation val="minMax"/>
        </c:scaling>
        <c:delete val="0"/>
        <c:axPos val="l"/>
        <c:numFmt formatCode="General" sourceLinked="1"/>
        <c:majorTickMark val="out"/>
        <c:minorTickMark val="none"/>
        <c:tickLblPos val="nextTo"/>
        <c:crossAx val="658975280"/>
        <c:crosses val="autoZero"/>
        <c:crossBetween val="between"/>
      </c:valAx>
      <c:spPr>
        <a:noFill/>
        <a:ln w="25400">
          <a:noFill/>
        </a:ln>
      </c:spPr>
    </c:plotArea>
    <c:legend>
      <c:legendPos val="r"/>
      <c:legendEntry>
        <c:idx val="0"/>
        <c:txPr>
          <a:bodyPr/>
          <a:lstStyle/>
          <a:p>
            <a:pPr>
              <a:defRPr sz="1400" b="1"/>
            </a:pPr>
            <a:endParaRPr lang="zh-CN"/>
          </a:p>
        </c:txPr>
      </c:legendEntry>
      <c:layout/>
      <c:overlay val="0"/>
    </c:legend>
    <c:plotVisOnly val="1"/>
    <c:dispBlanksAs val="gap"/>
    <c:showDLblsOverMax val="0"/>
  </c:chart>
  <c:spPr>
    <a:solidFill>
      <a:srgbClr val="4472C4">
        <a:lumMod val="20000"/>
        <a:lumOff val="80000"/>
      </a:srgbClr>
    </a:solidFill>
  </c:sp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txPr>
        <a:bodyPr/>
        <a:lstStyle/>
        <a:p>
          <a:pPr>
            <a:defRPr b="1">
              <a:latin typeface="+mn-ea"/>
              <a:ea typeface="+mn-ea"/>
            </a:defRPr>
          </a:pPr>
          <a:endParaRPr lang="zh-CN"/>
        </a:p>
      </c:txPr>
    </c:title>
    <c:autoTitleDeleted val="0"/>
    <c:plotArea>
      <c:layout/>
      <c:barChart>
        <c:barDir val="col"/>
        <c:grouping val="clustered"/>
        <c:varyColors val="0"/>
        <c:ser>
          <c:idx val="0"/>
          <c:order val="0"/>
          <c:tx>
            <c:strRef>
              <c:f>Sheet2!$C$16</c:f>
              <c:strCache>
                <c:ptCount val="1"/>
                <c:pt idx="0">
                  <c:v>排线问题</c:v>
                </c:pt>
              </c:strCache>
            </c:strRef>
          </c:tx>
          <c:invertIfNegative val="0"/>
          <c:dLbls>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Sheet2!$D$14:$E$14</c:f>
              <c:strCache>
                <c:ptCount val="2"/>
                <c:pt idx="0">
                  <c:v>DVT2</c:v>
                </c:pt>
                <c:pt idx="1">
                  <c:v>DVT3</c:v>
                </c:pt>
              </c:strCache>
            </c:strRef>
          </c:cat>
          <c:val>
            <c:numRef>
              <c:f>Sheet2!$D$16:$E$16</c:f>
              <c:numCache>
                <c:formatCode>General</c:formatCode>
                <c:ptCount val="2"/>
                <c:pt idx="0">
                  <c:v>16</c:v>
                </c:pt>
                <c:pt idx="1">
                  <c:v>2</c:v>
                </c:pt>
              </c:numCache>
            </c:numRef>
          </c:val>
          <c:extLst xmlns:c16r2="http://schemas.microsoft.com/office/drawing/2015/06/chart">
            <c:ext xmlns:c16="http://schemas.microsoft.com/office/drawing/2014/chart" uri="{C3380CC4-5D6E-409C-BE32-E72D297353CC}">
              <c16:uniqueId val="{00000000-21BB-4229-8ABB-D59F7632EF89}"/>
            </c:ext>
          </c:extLst>
        </c:ser>
        <c:dLbls>
          <c:showLegendKey val="0"/>
          <c:showVal val="0"/>
          <c:showCatName val="0"/>
          <c:showSerName val="0"/>
          <c:showPercent val="0"/>
          <c:showBubbleSize val="0"/>
        </c:dLbls>
        <c:gapWidth val="150"/>
        <c:axId val="658978080"/>
        <c:axId val="658978640"/>
      </c:barChart>
      <c:catAx>
        <c:axId val="658978080"/>
        <c:scaling>
          <c:orientation val="minMax"/>
        </c:scaling>
        <c:delete val="0"/>
        <c:axPos val="b"/>
        <c:numFmt formatCode="General" sourceLinked="0"/>
        <c:majorTickMark val="out"/>
        <c:minorTickMark val="none"/>
        <c:tickLblPos val="nextTo"/>
        <c:crossAx val="658978640"/>
        <c:crosses val="autoZero"/>
        <c:auto val="1"/>
        <c:lblAlgn val="ctr"/>
        <c:lblOffset val="100"/>
        <c:noMultiLvlLbl val="0"/>
      </c:catAx>
      <c:valAx>
        <c:axId val="658978640"/>
        <c:scaling>
          <c:orientation val="minMax"/>
        </c:scaling>
        <c:delete val="0"/>
        <c:axPos val="l"/>
        <c:numFmt formatCode="General" sourceLinked="1"/>
        <c:majorTickMark val="out"/>
        <c:minorTickMark val="none"/>
        <c:tickLblPos val="nextTo"/>
        <c:crossAx val="658978080"/>
        <c:crosses val="autoZero"/>
        <c:crossBetween val="between"/>
      </c:valAx>
      <c:spPr>
        <a:solidFill>
          <a:srgbClr val="4472C4">
            <a:lumMod val="20000"/>
            <a:lumOff val="80000"/>
          </a:srgbClr>
        </a:solidFill>
      </c:spPr>
    </c:plotArea>
    <c:legend>
      <c:legendPos val="r"/>
      <c:layout/>
      <c:overlay val="0"/>
      <c:txPr>
        <a:bodyPr/>
        <a:lstStyle/>
        <a:p>
          <a:pPr>
            <a:defRPr sz="1600"/>
          </a:pPr>
          <a:endParaRPr lang="zh-CN"/>
        </a:p>
      </c:txPr>
    </c:legend>
    <c:plotVisOnly val="1"/>
    <c:dispBlanksAs val="gap"/>
    <c:showDLblsOverMax val="0"/>
  </c:chart>
  <c:spPr>
    <a:solidFill>
      <a:srgbClr val="4472C4">
        <a:lumMod val="20000"/>
        <a:lumOff val="80000"/>
      </a:srgbClr>
    </a:solidFill>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Sheet2!$J$52</c:f>
              <c:strCache>
                <c:ptCount val="1"/>
                <c:pt idx="0">
                  <c:v>小屏U7问题</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Sheet2!$K$51:$L$51</c:f>
              <c:strCache>
                <c:ptCount val="2"/>
                <c:pt idx="0">
                  <c:v>DVT2</c:v>
                </c:pt>
                <c:pt idx="1">
                  <c:v>DVT3</c:v>
                </c:pt>
              </c:strCache>
            </c:strRef>
          </c:cat>
          <c:val>
            <c:numRef>
              <c:f>Sheet2!$K$52:$L$52</c:f>
              <c:numCache>
                <c:formatCode>General</c:formatCode>
                <c:ptCount val="2"/>
                <c:pt idx="0">
                  <c:v>1</c:v>
                </c:pt>
                <c:pt idx="1">
                  <c:v>2</c:v>
                </c:pt>
              </c:numCache>
            </c:numRef>
          </c:val>
          <c:extLst xmlns:c16r2="http://schemas.microsoft.com/office/drawing/2015/06/chart">
            <c:ext xmlns:c16="http://schemas.microsoft.com/office/drawing/2014/chart" uri="{C3380CC4-5D6E-409C-BE32-E72D297353CC}">
              <c16:uniqueId val="{00000000-9D2E-49AF-AF7D-6948492CA755}"/>
            </c:ext>
          </c:extLst>
        </c:ser>
        <c:dLbls>
          <c:dLblPos val="inEnd"/>
          <c:showLegendKey val="0"/>
          <c:showVal val="1"/>
          <c:showCatName val="0"/>
          <c:showSerName val="0"/>
          <c:showPercent val="0"/>
          <c:showBubbleSize val="0"/>
        </c:dLbls>
        <c:gapWidth val="100"/>
        <c:overlap val="-24"/>
        <c:axId val="658980880"/>
        <c:axId val="658981440"/>
      </c:barChart>
      <c:catAx>
        <c:axId val="658980880"/>
        <c:scaling>
          <c:orientation val="minMax"/>
        </c:scaling>
        <c:delete val="0"/>
        <c:axPos val="b"/>
        <c:numFmt formatCode="General" sourceLinked="0"/>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58981440"/>
        <c:crosses val="autoZero"/>
        <c:auto val="1"/>
        <c:lblAlgn val="ctr"/>
        <c:lblOffset val="100"/>
        <c:noMultiLvlLbl val="0"/>
      </c:catAx>
      <c:valAx>
        <c:axId val="658981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5898088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a:noFill/>
    </a:ln>
    <a:effectLst/>
  </c:spPr>
  <c:txPr>
    <a:bodyPr/>
    <a:lstStyle/>
    <a:p>
      <a:pPr>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600"/>
            </a:pPr>
            <a:r>
              <a:rPr lang="zh-CN" altLang="en-US" dirty="0">
                <a:latin typeface="微软雅黑" pitchFamily="34" charset="-122"/>
                <a:ea typeface="微软雅黑" pitchFamily="34" charset="-122"/>
              </a:rPr>
              <a:t>电源</a:t>
            </a:r>
            <a:r>
              <a:rPr lang="en-US" altLang="zh-CN" dirty="0">
                <a:latin typeface="微软雅黑" pitchFamily="34" charset="-122"/>
                <a:ea typeface="微软雅黑" pitchFamily="34" charset="-122"/>
              </a:rPr>
              <a:t>IC</a:t>
            </a:r>
            <a:r>
              <a:rPr lang="zh-CN" altLang="en-US" dirty="0">
                <a:latin typeface="微软雅黑" pitchFamily="34" charset="-122"/>
                <a:ea typeface="微软雅黑" pitchFamily="34" charset="-122"/>
              </a:rPr>
              <a:t>散热问题</a:t>
            </a:r>
          </a:p>
        </c:rich>
      </c:tx>
      <c:layout/>
      <c:overlay val="0"/>
    </c:title>
    <c:autoTitleDeleted val="0"/>
    <c:plotArea>
      <c:layout/>
      <c:barChart>
        <c:barDir val="col"/>
        <c:grouping val="clustered"/>
        <c:varyColors val="0"/>
        <c:ser>
          <c:idx val="0"/>
          <c:order val="0"/>
          <c:tx>
            <c:strRef>
              <c:f>Sheet2!$C$15</c:f>
              <c:strCache>
                <c:ptCount val="1"/>
                <c:pt idx="0">
                  <c:v>电源IC散热问题</c:v>
                </c:pt>
              </c:strCache>
            </c:strRef>
          </c:tx>
          <c:invertIfNegative val="0"/>
          <c:dLbls>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Sheet2!$D$14:$E$14</c:f>
              <c:strCache>
                <c:ptCount val="2"/>
                <c:pt idx="0">
                  <c:v>DVT2</c:v>
                </c:pt>
                <c:pt idx="1">
                  <c:v>DVT3</c:v>
                </c:pt>
              </c:strCache>
            </c:strRef>
          </c:cat>
          <c:val>
            <c:numRef>
              <c:f>Sheet2!$D$15:$E$15</c:f>
              <c:numCache>
                <c:formatCode>General</c:formatCode>
                <c:ptCount val="2"/>
                <c:pt idx="0">
                  <c:v>7</c:v>
                </c:pt>
              </c:numCache>
            </c:numRef>
          </c:val>
          <c:extLst xmlns:c16r2="http://schemas.microsoft.com/office/drawing/2015/06/chart">
            <c:ext xmlns:c16="http://schemas.microsoft.com/office/drawing/2014/chart" uri="{C3380CC4-5D6E-409C-BE32-E72D297353CC}">
              <c16:uniqueId val="{00000000-5188-43E4-829C-C4192695EBE7}"/>
            </c:ext>
          </c:extLst>
        </c:ser>
        <c:dLbls>
          <c:showLegendKey val="0"/>
          <c:showVal val="0"/>
          <c:showCatName val="0"/>
          <c:showSerName val="0"/>
          <c:showPercent val="0"/>
          <c:showBubbleSize val="0"/>
        </c:dLbls>
        <c:gapWidth val="150"/>
        <c:axId val="442405088"/>
        <c:axId val="423757632"/>
      </c:barChart>
      <c:catAx>
        <c:axId val="442405088"/>
        <c:scaling>
          <c:orientation val="minMax"/>
        </c:scaling>
        <c:delete val="0"/>
        <c:axPos val="b"/>
        <c:numFmt formatCode="General" sourceLinked="0"/>
        <c:majorTickMark val="out"/>
        <c:minorTickMark val="none"/>
        <c:tickLblPos val="nextTo"/>
        <c:crossAx val="423757632"/>
        <c:crosses val="autoZero"/>
        <c:auto val="1"/>
        <c:lblAlgn val="ctr"/>
        <c:lblOffset val="100"/>
        <c:noMultiLvlLbl val="0"/>
      </c:catAx>
      <c:valAx>
        <c:axId val="423757632"/>
        <c:scaling>
          <c:orientation val="minMax"/>
        </c:scaling>
        <c:delete val="0"/>
        <c:axPos val="l"/>
        <c:numFmt formatCode="General" sourceLinked="1"/>
        <c:majorTickMark val="out"/>
        <c:minorTickMark val="none"/>
        <c:tickLblPos val="nextTo"/>
        <c:crossAx val="442405088"/>
        <c:crosses val="autoZero"/>
        <c:crossBetween val="between"/>
      </c:valAx>
      <c:spPr>
        <a:noFill/>
        <a:ln w="25400">
          <a:noFill/>
        </a:ln>
      </c:spPr>
    </c:plotArea>
    <c:legend>
      <c:legendPos val="r"/>
      <c:layout/>
      <c:overlay val="0"/>
      <c:txPr>
        <a:bodyPr/>
        <a:lstStyle/>
        <a:p>
          <a:pPr>
            <a:defRPr sz="1400"/>
          </a:pPr>
          <a:endParaRPr lang="zh-CN"/>
        </a:p>
      </c:txPr>
    </c:legend>
    <c:plotVisOnly val="1"/>
    <c:dispBlanksAs val="gap"/>
    <c:showDLblsOverMax val="0"/>
  </c:chart>
  <c:spPr>
    <a:solidFill>
      <a:srgbClr val="4472C4">
        <a:lumMod val="20000"/>
        <a:lumOff val="80000"/>
      </a:srgbClr>
    </a:solidFill>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600"/>
            </a:pPr>
            <a:r>
              <a:rPr lang="zh-CN" altLang="en-US" dirty="0">
                <a:latin typeface="微软雅黑" pitchFamily="34" charset="-122"/>
                <a:ea typeface="微软雅黑" pitchFamily="34" charset="-122"/>
              </a:rPr>
              <a:t>重合度问题</a:t>
            </a:r>
          </a:p>
        </c:rich>
      </c:tx>
      <c:layout/>
      <c:overlay val="0"/>
    </c:title>
    <c:autoTitleDeleted val="0"/>
    <c:plotArea>
      <c:layout/>
      <c:barChart>
        <c:barDir val="col"/>
        <c:grouping val="clustered"/>
        <c:varyColors val="0"/>
        <c:ser>
          <c:idx val="0"/>
          <c:order val="0"/>
          <c:tx>
            <c:strRef>
              <c:f>Sheet2!$D$38</c:f>
              <c:strCache>
                <c:ptCount val="1"/>
                <c:pt idx="0">
                  <c:v>重合度问题</c:v>
                </c:pt>
              </c:strCache>
            </c:strRef>
          </c:tx>
          <c:invertIfNegative val="0"/>
          <c:dLbls>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Sheet2!$E$37:$F$37</c:f>
              <c:strCache>
                <c:ptCount val="2"/>
                <c:pt idx="0">
                  <c:v>DVT2</c:v>
                </c:pt>
                <c:pt idx="1">
                  <c:v>DVT3</c:v>
                </c:pt>
              </c:strCache>
            </c:strRef>
          </c:cat>
          <c:val>
            <c:numRef>
              <c:f>Sheet2!$E$38:$F$38</c:f>
              <c:numCache>
                <c:formatCode>General</c:formatCode>
                <c:ptCount val="2"/>
                <c:pt idx="0">
                  <c:v>5</c:v>
                </c:pt>
              </c:numCache>
            </c:numRef>
          </c:val>
          <c:extLst xmlns:c16r2="http://schemas.microsoft.com/office/drawing/2015/06/chart">
            <c:ext xmlns:c16="http://schemas.microsoft.com/office/drawing/2014/chart" uri="{C3380CC4-5D6E-409C-BE32-E72D297353CC}">
              <c16:uniqueId val="{00000000-09C2-4B5B-B959-836E3B62A433}"/>
            </c:ext>
          </c:extLst>
        </c:ser>
        <c:dLbls>
          <c:showLegendKey val="0"/>
          <c:showVal val="0"/>
          <c:showCatName val="0"/>
          <c:showSerName val="0"/>
          <c:showPercent val="0"/>
          <c:showBubbleSize val="0"/>
        </c:dLbls>
        <c:gapWidth val="150"/>
        <c:axId val="663279232"/>
        <c:axId val="663279792"/>
      </c:barChart>
      <c:catAx>
        <c:axId val="663279232"/>
        <c:scaling>
          <c:orientation val="minMax"/>
        </c:scaling>
        <c:delete val="0"/>
        <c:axPos val="b"/>
        <c:numFmt formatCode="General" sourceLinked="0"/>
        <c:majorTickMark val="out"/>
        <c:minorTickMark val="none"/>
        <c:tickLblPos val="nextTo"/>
        <c:crossAx val="663279792"/>
        <c:crosses val="autoZero"/>
        <c:auto val="1"/>
        <c:lblAlgn val="ctr"/>
        <c:lblOffset val="100"/>
        <c:noMultiLvlLbl val="0"/>
      </c:catAx>
      <c:valAx>
        <c:axId val="663279792"/>
        <c:scaling>
          <c:orientation val="minMax"/>
        </c:scaling>
        <c:delete val="0"/>
        <c:axPos val="l"/>
        <c:numFmt formatCode="General" sourceLinked="1"/>
        <c:majorTickMark val="out"/>
        <c:minorTickMark val="none"/>
        <c:tickLblPos val="nextTo"/>
        <c:crossAx val="663279232"/>
        <c:crosses val="autoZero"/>
        <c:crossBetween val="between"/>
      </c:valAx>
      <c:spPr>
        <a:noFill/>
        <a:ln w="25400">
          <a:noFill/>
        </a:ln>
      </c:spPr>
    </c:plotArea>
    <c:legend>
      <c:legendPos val="r"/>
      <c:layout/>
      <c:overlay val="0"/>
      <c:txPr>
        <a:bodyPr/>
        <a:lstStyle/>
        <a:p>
          <a:pPr>
            <a:defRPr sz="1400"/>
          </a:pPr>
          <a:endParaRPr lang="zh-CN"/>
        </a:p>
      </c:txPr>
    </c:legend>
    <c:plotVisOnly val="1"/>
    <c:dispBlanksAs val="gap"/>
    <c:showDLblsOverMax val="0"/>
  </c:chart>
  <c:spPr>
    <a:solidFill>
      <a:srgbClr val="4472C4">
        <a:lumMod val="20000"/>
        <a:lumOff val="80000"/>
      </a:srgbClr>
    </a:solidFill>
  </c:sp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all" spc="50" baseline="0">
                <a:solidFill>
                  <a:schemeClr val="tx1">
                    <a:lumMod val="85000"/>
                    <a:lumOff val="15000"/>
                  </a:schemeClr>
                </a:solidFill>
                <a:latin typeface="+mn-lt"/>
                <a:ea typeface="+mn-ea"/>
                <a:cs typeface="+mn-cs"/>
              </a:defRPr>
            </a:pPr>
            <a:r>
              <a:rPr lang="zh-CN" b="0">
                <a:solidFill>
                  <a:schemeClr val="tx1">
                    <a:lumMod val="85000"/>
                    <a:lumOff val="15000"/>
                  </a:schemeClr>
                </a:solidFill>
              </a:rPr>
              <a:t>硬件研发人力储备</a:t>
            </a: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硬件</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accent6"/>
              </a:solidFill>
              <a:prstDash val="solid"/>
              <a:miter lim="800000"/>
            </a:ln>
            <a:effectLst/>
          </c:spPr>
          <c:invertIfNegative val="0"/>
          <c:cat>
            <c:numRef>
              <c:f>Sheet1!$A$2:$A$5</c:f>
              <c:numCache>
                <c:formatCode>General</c:formatCode>
                <c:ptCount val="4"/>
                <c:pt idx="0">
                  <c:v>2016</c:v>
                </c:pt>
                <c:pt idx="1">
                  <c:v>2017</c:v>
                </c:pt>
                <c:pt idx="2">
                  <c:v>2018</c:v>
                </c:pt>
              </c:numCache>
            </c:numRef>
          </c:cat>
          <c:val>
            <c:numRef>
              <c:f>Sheet1!$B$2:$B$5</c:f>
              <c:numCache>
                <c:formatCode>General</c:formatCode>
                <c:ptCount val="4"/>
                <c:pt idx="0">
                  <c:v>3</c:v>
                </c:pt>
                <c:pt idx="1">
                  <c:v>13</c:v>
                </c:pt>
                <c:pt idx="2">
                  <c:v>15</c:v>
                </c:pt>
              </c:numCache>
            </c:numRef>
          </c:val>
          <c:extLst xmlns:c16r2="http://schemas.microsoft.com/office/drawing/2015/06/chart">
            <c:ext xmlns:c16="http://schemas.microsoft.com/office/drawing/2014/chart" uri="{C3380CC4-5D6E-409C-BE32-E72D297353CC}">
              <c16:uniqueId val="{00000000-0F0F-43DD-BC3F-C9E94FAE9FC2}"/>
            </c:ext>
          </c:extLst>
        </c:ser>
        <c:ser>
          <c:idx val="1"/>
          <c:order val="1"/>
          <c:tx>
            <c:strRef>
              <c:f>Sheet1!$C$1</c:f>
              <c:strCache>
                <c:ptCount val="1"/>
                <c:pt idx="0">
                  <c:v>结构</c:v>
                </c:pt>
              </c:strCache>
            </c:strRef>
          </c:tx>
          <c:spPr>
            <a:gradFill flip="none" rotWithShape="1">
              <a:gsLst>
                <a:gs pos="0">
                  <a:schemeClr val="accent4"/>
                </a:gs>
                <a:gs pos="75000">
                  <a:schemeClr val="accent4">
                    <a:lumMod val="60000"/>
                    <a:lumOff val="40000"/>
                  </a:schemeClr>
                </a:gs>
                <a:gs pos="51000">
                  <a:schemeClr val="accent4">
                    <a:alpha val="75000"/>
                  </a:schemeClr>
                </a:gs>
                <a:gs pos="100000">
                  <a:schemeClr val="accent4">
                    <a:lumMod val="20000"/>
                    <a:lumOff val="80000"/>
                    <a:alpha val="15000"/>
                  </a:schemeClr>
                </a:gs>
              </a:gsLst>
              <a:lin ang="5400000" scaled="0"/>
            </a:gradFill>
            <a:ln>
              <a:noFill/>
            </a:ln>
            <a:effectLst/>
          </c:spPr>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c:spPr>
          </c:dPt>
          <c:dPt>
            <c:idx val="1"/>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c:spPr>
          </c:dPt>
          <c:dPt>
            <c:idx val="2"/>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c:spPr>
          </c:dPt>
          <c:cat>
            <c:numRef>
              <c:f>Sheet1!$A$2:$A$5</c:f>
              <c:numCache>
                <c:formatCode>General</c:formatCode>
                <c:ptCount val="4"/>
                <c:pt idx="0">
                  <c:v>2016</c:v>
                </c:pt>
                <c:pt idx="1">
                  <c:v>2017</c:v>
                </c:pt>
                <c:pt idx="2">
                  <c:v>2018</c:v>
                </c:pt>
              </c:numCache>
            </c:numRef>
          </c:cat>
          <c:val>
            <c:numRef>
              <c:f>Sheet1!$C$2:$C$5</c:f>
              <c:numCache>
                <c:formatCode>General</c:formatCode>
                <c:ptCount val="4"/>
                <c:pt idx="0">
                  <c:v>3</c:v>
                </c:pt>
                <c:pt idx="1">
                  <c:v>10</c:v>
                </c:pt>
                <c:pt idx="2">
                  <c:v>15</c:v>
                </c:pt>
              </c:numCache>
            </c:numRef>
          </c:val>
          <c:extLst xmlns:c16r2="http://schemas.microsoft.com/office/drawing/2015/06/chart">
            <c:ext xmlns:c16="http://schemas.microsoft.com/office/drawing/2014/chart" uri="{C3380CC4-5D6E-409C-BE32-E72D297353CC}">
              <c16:uniqueId val="{00000001-0F0F-43DD-BC3F-C9E94FAE9FC2}"/>
            </c:ext>
          </c:extLst>
        </c:ser>
        <c:dLbls>
          <c:showLegendKey val="0"/>
          <c:showVal val="0"/>
          <c:showCatName val="0"/>
          <c:showSerName val="0"/>
          <c:showPercent val="0"/>
          <c:showBubbleSize val="0"/>
        </c:dLbls>
        <c:gapWidth val="355"/>
        <c:overlap val="-70"/>
        <c:axId val="730816768"/>
        <c:axId val="730817328"/>
      </c:barChart>
      <c:catAx>
        <c:axId val="730816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zh-CN"/>
          </a:p>
        </c:txPr>
        <c:crossAx val="730817328"/>
        <c:crosses val="autoZero"/>
        <c:auto val="1"/>
        <c:lblAlgn val="ctr"/>
        <c:lblOffset val="100"/>
        <c:noMultiLvlLbl val="0"/>
      </c:catAx>
      <c:valAx>
        <c:axId val="730817328"/>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zh-CN"/>
          </a:p>
        </c:txPr>
        <c:crossAx val="73081676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a:noFill/>
    </a:ln>
    <a:effectLst/>
  </c:spPr>
  <c:txPr>
    <a:bodyPr/>
    <a:lstStyle/>
    <a:p>
      <a:pPr>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dirty="0" smtClean="0"/>
              <a:t>电子采购渠道金额</a:t>
            </a:r>
            <a:r>
              <a:rPr lang="zh-CN" altLang="en-US" dirty="0"/>
              <a:t>占比</a:t>
            </a:r>
          </a:p>
        </c:rich>
      </c:tx>
      <c:overlay val="0"/>
    </c:title>
    <c:autoTitleDeleted val="0"/>
    <c:plotArea>
      <c:layout/>
      <c:pieChart>
        <c:varyColors val="1"/>
        <c:ser>
          <c:idx val="0"/>
          <c:order val="0"/>
          <c:tx>
            <c:strRef>
              <c:f>Sheet1!$B$1</c:f>
              <c:strCache>
                <c:ptCount val="1"/>
                <c:pt idx="0">
                  <c:v>采购金额</c:v>
                </c:pt>
              </c:strCache>
            </c:strRef>
          </c:tx>
          <c:cat>
            <c:strRef>
              <c:f>Sheet1!$A$2:$A$4</c:f>
              <c:strCache>
                <c:ptCount val="3"/>
                <c:pt idx="0">
                  <c:v>贸易商</c:v>
                </c:pt>
                <c:pt idx="1">
                  <c:v>代理</c:v>
                </c:pt>
                <c:pt idx="2">
                  <c:v>原厂</c:v>
                </c:pt>
              </c:strCache>
            </c:strRef>
          </c:cat>
          <c:val>
            <c:numRef>
              <c:f>Sheet1!$B$2:$B$4</c:f>
            </c:numRef>
          </c:val>
        </c:ser>
        <c:ser>
          <c:idx val="1"/>
          <c:order val="1"/>
          <c:tx>
            <c:strRef>
              <c:f>Sheet1!$C$1</c:f>
              <c:strCache>
                <c:ptCount val="1"/>
                <c:pt idx="0">
                  <c:v>采购金额占比</c:v>
                </c:pt>
              </c:strCache>
            </c:strRef>
          </c:tx>
          <c:dPt>
            <c:idx val="1"/>
            <c:bubble3D val="0"/>
            <c:spPr>
              <a:solidFill>
                <a:srgbClr val="00B050"/>
              </a:solidFill>
            </c:spPr>
          </c:dPt>
          <c:dPt>
            <c:idx val="2"/>
            <c:bubble3D val="0"/>
            <c:spPr>
              <a:solidFill>
                <a:srgbClr val="0070C0"/>
              </a:solidFill>
            </c:spPr>
          </c:dPt>
          <c:dLbls>
            <c:dLbl>
              <c:idx val="1"/>
              <c:layout>
                <c:manualLayout>
                  <c:x val="-0.15601382679515552"/>
                  <c:y val="-0.12278059971985573"/>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Lst>
            </c:dLbl>
            <c:dLbl>
              <c:idx val="2"/>
              <c:layout>
                <c:manualLayout>
                  <c:x val="0.27826170143561418"/>
                  <c:y val="5.3897017848692376E-17"/>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Lst>
            </c:dLbl>
            <c:spPr>
              <a:noFill/>
              <a:ln>
                <a:noFill/>
              </a:ln>
              <a:effectLst/>
            </c:spPr>
            <c:txPr>
              <a:bodyPr/>
              <a:lstStyle/>
              <a:p>
                <a:pPr>
                  <a:defRPr sz="1800">
                    <a:solidFill>
                      <a:schemeClr val="bg1"/>
                    </a:solidFill>
                  </a:defRPr>
                </a:pPr>
                <a:endParaRPr lang="zh-CN"/>
              </a:p>
            </c:txPr>
            <c:dLblPos val="ctr"/>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Sheet1!$A$2:$A$4</c:f>
              <c:strCache>
                <c:ptCount val="3"/>
                <c:pt idx="0">
                  <c:v>贸易商</c:v>
                </c:pt>
                <c:pt idx="1">
                  <c:v>代理</c:v>
                </c:pt>
                <c:pt idx="2">
                  <c:v>原厂</c:v>
                </c:pt>
              </c:strCache>
            </c:strRef>
          </c:cat>
          <c:val>
            <c:numRef>
              <c:f>Sheet1!$C$2:$C$4</c:f>
              <c:numCache>
                <c:formatCode>0%</c:formatCode>
                <c:ptCount val="3"/>
                <c:pt idx="0">
                  <c:v>0.35</c:v>
                </c:pt>
                <c:pt idx="1">
                  <c:v>0.15</c:v>
                </c:pt>
                <c:pt idx="2">
                  <c:v>0.5</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a:latin typeface="微软雅黑" pitchFamily="34" charset="-122"/>
          <a:ea typeface="微软雅黑" pitchFamily="34" charset="-122"/>
        </a:defRPr>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dirty="0" smtClean="0"/>
              <a:t>电子采购渠道金额</a:t>
            </a:r>
            <a:r>
              <a:rPr lang="zh-CN" altLang="en-US" dirty="0"/>
              <a:t>占比</a:t>
            </a:r>
          </a:p>
        </c:rich>
      </c:tx>
      <c:overlay val="0"/>
    </c:title>
    <c:autoTitleDeleted val="0"/>
    <c:plotArea>
      <c:layout/>
      <c:pieChart>
        <c:varyColors val="1"/>
        <c:ser>
          <c:idx val="0"/>
          <c:order val="0"/>
          <c:tx>
            <c:strRef>
              <c:f>Sheet1!$B$1</c:f>
              <c:strCache>
                <c:ptCount val="1"/>
                <c:pt idx="0">
                  <c:v>采购金额</c:v>
                </c:pt>
              </c:strCache>
            </c:strRef>
          </c:tx>
          <c:cat>
            <c:strRef>
              <c:f>Sheet1!$A$2:$A$4</c:f>
              <c:strCache>
                <c:ptCount val="3"/>
                <c:pt idx="0">
                  <c:v>贸易商</c:v>
                </c:pt>
                <c:pt idx="1">
                  <c:v>代理</c:v>
                </c:pt>
                <c:pt idx="2">
                  <c:v>原厂</c:v>
                </c:pt>
              </c:strCache>
            </c:strRef>
          </c:cat>
          <c:val>
            <c:numRef>
              <c:f>Sheet1!$B$2:$B$4</c:f>
            </c:numRef>
          </c:val>
        </c:ser>
        <c:ser>
          <c:idx val="1"/>
          <c:order val="1"/>
          <c:tx>
            <c:strRef>
              <c:f>Sheet1!$C$1</c:f>
              <c:strCache>
                <c:ptCount val="1"/>
                <c:pt idx="0">
                  <c:v>采购金额占比</c:v>
                </c:pt>
              </c:strCache>
            </c:strRef>
          </c:tx>
          <c:dPt>
            <c:idx val="1"/>
            <c:bubble3D val="0"/>
            <c:spPr>
              <a:solidFill>
                <a:srgbClr val="00B050"/>
              </a:solidFill>
            </c:spPr>
          </c:dPt>
          <c:dPt>
            <c:idx val="2"/>
            <c:bubble3D val="0"/>
            <c:spPr>
              <a:solidFill>
                <a:srgbClr val="0070C0"/>
              </a:solidFill>
            </c:spPr>
          </c:dPt>
          <c:dLbls>
            <c:dLbl>
              <c:idx val="1"/>
              <c:layout>
                <c:manualLayout>
                  <c:x val="-0.15601382679515552"/>
                  <c:y val="-0.12278059971985573"/>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Lst>
            </c:dLbl>
            <c:dLbl>
              <c:idx val="2"/>
              <c:layout>
                <c:manualLayout>
                  <c:x val="0.27826170143561418"/>
                  <c:y val="5.3897017848692376E-17"/>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Lst>
            </c:dLbl>
            <c:spPr>
              <a:noFill/>
              <a:ln>
                <a:noFill/>
              </a:ln>
              <a:effectLst/>
            </c:spPr>
            <c:txPr>
              <a:bodyPr/>
              <a:lstStyle/>
              <a:p>
                <a:pPr>
                  <a:defRPr sz="1800">
                    <a:solidFill>
                      <a:schemeClr val="bg1"/>
                    </a:solidFill>
                  </a:defRPr>
                </a:pPr>
                <a:endParaRPr lang="zh-CN"/>
              </a:p>
            </c:txPr>
            <c:dLblPos val="ctr"/>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Sheet1!$A$2:$A$4</c:f>
              <c:strCache>
                <c:ptCount val="3"/>
                <c:pt idx="0">
                  <c:v>贸易商</c:v>
                </c:pt>
                <c:pt idx="1">
                  <c:v>代理</c:v>
                </c:pt>
                <c:pt idx="2">
                  <c:v>原厂</c:v>
                </c:pt>
              </c:strCache>
            </c:strRef>
          </c:cat>
          <c:val>
            <c:numRef>
              <c:f>Sheet1!$C$2:$C$4</c:f>
              <c:numCache>
                <c:formatCode>0%</c:formatCode>
                <c:ptCount val="3"/>
                <c:pt idx="0">
                  <c:v>0.35</c:v>
                </c:pt>
                <c:pt idx="1">
                  <c:v>0.15</c:v>
                </c:pt>
                <c:pt idx="2">
                  <c:v>0.5</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a:latin typeface="微软雅黑" pitchFamily="34" charset="-122"/>
          <a:ea typeface="微软雅黑" pitchFamily="34" charset="-122"/>
        </a:defRPr>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Sheet3!$A$2</c:f>
              <c:strCache>
                <c:ptCount val="1"/>
                <c:pt idx="0">
                  <c:v>PCBA</c:v>
                </c:pt>
              </c:strCache>
            </c:strRef>
          </c:tx>
          <c:invertIfNegative val="0"/>
          <c:cat>
            <c:strRef>
              <c:f>Sheet3!$B$1:$C$1</c:f>
              <c:strCache>
                <c:ptCount val="2"/>
                <c:pt idx="0">
                  <c:v>2017/8/30</c:v>
                </c:pt>
                <c:pt idx="1">
                  <c:v>2018/1/8</c:v>
                </c:pt>
              </c:strCache>
            </c:strRef>
          </c:cat>
          <c:val>
            <c:numRef>
              <c:f>Sheet3!$B$2:$C$2</c:f>
              <c:numCache>
                <c:formatCode>0</c:formatCode>
                <c:ptCount val="2"/>
                <c:pt idx="0">
                  <c:v>1317.48</c:v>
                </c:pt>
                <c:pt idx="1">
                  <c:v>1314.11</c:v>
                </c:pt>
              </c:numCache>
            </c:numRef>
          </c:val>
        </c:ser>
        <c:ser>
          <c:idx val="1"/>
          <c:order val="1"/>
          <c:tx>
            <c:strRef>
              <c:f>Sheet3!$A$3</c:f>
              <c:strCache>
                <c:ptCount val="1"/>
                <c:pt idx="0">
                  <c:v>模组</c:v>
                </c:pt>
              </c:strCache>
            </c:strRef>
          </c:tx>
          <c:invertIfNegative val="0"/>
          <c:cat>
            <c:strRef>
              <c:f>Sheet3!$B$1:$C$1</c:f>
              <c:strCache>
                <c:ptCount val="2"/>
                <c:pt idx="0">
                  <c:v>2017/8/30</c:v>
                </c:pt>
                <c:pt idx="1">
                  <c:v>2018/1/8</c:v>
                </c:pt>
              </c:strCache>
            </c:strRef>
          </c:cat>
          <c:val>
            <c:numRef>
              <c:f>Sheet3!$B$3:$C$3</c:f>
              <c:numCache>
                <c:formatCode>0</c:formatCode>
                <c:ptCount val="2"/>
                <c:pt idx="0">
                  <c:v>2256</c:v>
                </c:pt>
                <c:pt idx="1">
                  <c:v>2235.4</c:v>
                </c:pt>
              </c:numCache>
            </c:numRef>
          </c:val>
        </c:ser>
        <c:ser>
          <c:idx val="2"/>
          <c:order val="2"/>
          <c:tx>
            <c:strRef>
              <c:f>Sheet3!$A$4</c:f>
              <c:strCache>
                <c:ptCount val="1"/>
                <c:pt idx="0">
                  <c:v>结构件</c:v>
                </c:pt>
              </c:strCache>
            </c:strRef>
          </c:tx>
          <c:spPr>
            <a:solidFill>
              <a:schemeClr val="accent1">
                <a:lumMod val="60000"/>
                <a:lumOff val="40000"/>
              </a:schemeClr>
            </a:solidFill>
            <a:ln>
              <a:solidFill>
                <a:schemeClr val="tx2">
                  <a:lumMod val="40000"/>
                  <a:lumOff val="60000"/>
                </a:schemeClr>
              </a:solidFill>
            </a:ln>
          </c:spPr>
          <c:invertIfNegative val="0"/>
          <c:cat>
            <c:strRef>
              <c:f>Sheet3!$B$1:$C$1</c:f>
              <c:strCache>
                <c:ptCount val="2"/>
                <c:pt idx="0">
                  <c:v>2017/8/30</c:v>
                </c:pt>
                <c:pt idx="1">
                  <c:v>2018/1/8</c:v>
                </c:pt>
              </c:strCache>
            </c:strRef>
          </c:cat>
          <c:val>
            <c:numRef>
              <c:f>Sheet3!$B$4:$C$4</c:f>
              <c:numCache>
                <c:formatCode>0</c:formatCode>
                <c:ptCount val="2"/>
                <c:pt idx="0">
                  <c:v>2799.46</c:v>
                </c:pt>
                <c:pt idx="1">
                  <c:v>2121.08</c:v>
                </c:pt>
              </c:numCache>
            </c:numRef>
          </c:val>
        </c:ser>
        <c:ser>
          <c:idx val="3"/>
          <c:order val="3"/>
          <c:tx>
            <c:strRef>
              <c:f>Sheet3!$A$5</c:f>
              <c:strCache>
                <c:ptCount val="1"/>
                <c:pt idx="0">
                  <c:v>包装附件</c:v>
                </c:pt>
              </c:strCache>
            </c:strRef>
          </c:tx>
          <c:spPr>
            <a:solidFill>
              <a:schemeClr val="accent5">
                <a:lumMod val="60000"/>
                <a:lumOff val="40000"/>
              </a:schemeClr>
            </a:solidFill>
            <a:ln>
              <a:solidFill>
                <a:schemeClr val="accent5">
                  <a:lumMod val="60000"/>
                  <a:lumOff val="40000"/>
                </a:schemeClr>
              </a:solidFill>
            </a:ln>
          </c:spPr>
          <c:invertIfNegative val="0"/>
          <c:cat>
            <c:strRef>
              <c:f>Sheet3!$B$1:$C$1</c:f>
              <c:strCache>
                <c:ptCount val="2"/>
                <c:pt idx="0">
                  <c:v>2017/8/30</c:v>
                </c:pt>
                <c:pt idx="1">
                  <c:v>2018/1/8</c:v>
                </c:pt>
              </c:strCache>
            </c:strRef>
          </c:cat>
          <c:val>
            <c:numRef>
              <c:f>Sheet3!$B$5:$C$5</c:f>
              <c:numCache>
                <c:formatCode>0</c:formatCode>
                <c:ptCount val="2"/>
                <c:pt idx="0">
                  <c:v>391.5</c:v>
                </c:pt>
                <c:pt idx="1">
                  <c:v>269</c:v>
                </c:pt>
              </c:numCache>
            </c:numRef>
          </c:val>
        </c:ser>
        <c:ser>
          <c:idx val="5"/>
          <c:order val="4"/>
          <c:tx>
            <c:strRef>
              <c:f>Sheet3!$A$7</c:f>
              <c:strCache>
                <c:ptCount val="1"/>
                <c:pt idx="0">
                  <c:v>加工费</c:v>
                </c:pt>
              </c:strCache>
            </c:strRef>
          </c:tx>
          <c:spPr>
            <a:solidFill>
              <a:schemeClr val="accent6">
                <a:lumMod val="60000"/>
                <a:lumOff val="40000"/>
              </a:schemeClr>
            </a:solidFill>
            <a:ln>
              <a:solidFill>
                <a:schemeClr val="accent6">
                  <a:lumMod val="60000"/>
                  <a:lumOff val="40000"/>
                </a:schemeClr>
              </a:solidFill>
            </a:ln>
          </c:spPr>
          <c:invertIfNegative val="0"/>
          <c:cat>
            <c:strRef>
              <c:f>Sheet3!$B$1:$C$1</c:f>
              <c:strCache>
                <c:ptCount val="2"/>
                <c:pt idx="0">
                  <c:v>2017/8/30</c:v>
                </c:pt>
                <c:pt idx="1">
                  <c:v>2018/1/8</c:v>
                </c:pt>
              </c:strCache>
            </c:strRef>
          </c:cat>
          <c:val>
            <c:numRef>
              <c:f>Sheet3!$B$7:$C$7</c:f>
              <c:numCache>
                <c:formatCode>0</c:formatCode>
                <c:ptCount val="2"/>
                <c:pt idx="0">
                  <c:v>409.51</c:v>
                </c:pt>
                <c:pt idx="1">
                  <c:v>321.74</c:v>
                </c:pt>
              </c:numCache>
            </c:numRef>
          </c:val>
        </c:ser>
        <c:dLbls>
          <c:showLegendKey val="0"/>
          <c:showVal val="0"/>
          <c:showCatName val="0"/>
          <c:showSerName val="0"/>
          <c:showPercent val="0"/>
          <c:showBubbleSize val="0"/>
        </c:dLbls>
        <c:gapWidth val="150"/>
        <c:overlap val="100"/>
        <c:axId val="663289312"/>
        <c:axId val="663289872"/>
      </c:barChart>
      <c:catAx>
        <c:axId val="663289312"/>
        <c:scaling>
          <c:orientation val="minMax"/>
        </c:scaling>
        <c:delete val="0"/>
        <c:axPos val="b"/>
        <c:numFmt formatCode="General" sourceLinked="0"/>
        <c:majorTickMark val="out"/>
        <c:minorTickMark val="none"/>
        <c:tickLblPos val="nextTo"/>
        <c:crossAx val="663289872"/>
        <c:crosses val="autoZero"/>
        <c:auto val="1"/>
        <c:lblAlgn val="ctr"/>
        <c:lblOffset val="100"/>
        <c:noMultiLvlLbl val="0"/>
      </c:catAx>
      <c:valAx>
        <c:axId val="663289872"/>
        <c:scaling>
          <c:orientation val="minMax"/>
        </c:scaling>
        <c:delete val="1"/>
        <c:axPos val="l"/>
        <c:numFmt formatCode="0" sourceLinked="1"/>
        <c:majorTickMark val="out"/>
        <c:minorTickMark val="none"/>
        <c:tickLblPos val="nextTo"/>
        <c:crossAx val="663289312"/>
        <c:crosses val="autoZero"/>
        <c:crossBetween val="between"/>
      </c:valAx>
    </c:plotArea>
    <c:legend>
      <c:legendPos val="r"/>
      <c:overlay val="0"/>
    </c:legend>
    <c:plotVisOnly val="1"/>
    <c:dispBlanksAs val="gap"/>
    <c:showDLblsOverMax val="0"/>
  </c:chart>
  <c:txPr>
    <a:bodyPr/>
    <a:lstStyle/>
    <a:p>
      <a:pPr>
        <a:defRPr>
          <a:latin typeface="微软雅黑" pitchFamily="34" charset="-122"/>
          <a:ea typeface="微软雅黑" pitchFamily="34" charset="-122"/>
        </a:defRPr>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A5A8DC-2BEE-4215-8291-887CF4A836B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91D34EC4-58BD-43BB-AE75-E95AD90892BA}">
      <dgm:prSet phldrT="[文本]"/>
      <dgm:spPr>
        <a:solidFill>
          <a:srgbClr val="0070C0"/>
        </a:solidFill>
      </dgm:spPr>
      <dgm:t>
        <a:bodyPr/>
        <a:lstStyle/>
        <a:p>
          <a:r>
            <a:rPr lang="en-US" altLang="zh-CN" b="1" dirty="0" smtClean="0"/>
            <a:t>2.</a:t>
          </a:r>
          <a:r>
            <a:rPr lang="zh-CN" altLang="zh-CN" b="1" dirty="0" smtClean="0"/>
            <a:t>供应商质量管理流程完善</a:t>
          </a:r>
          <a:endParaRPr lang="zh-CN" altLang="en-US" b="1" dirty="0"/>
        </a:p>
      </dgm:t>
    </dgm:pt>
    <dgm:pt modelId="{B81B4B53-9A1C-4971-A627-6CD89E7BF318}" type="parTrans" cxnId="{8770D5E2-AEF8-4089-BBDE-21CF37714277}">
      <dgm:prSet/>
      <dgm:spPr/>
      <dgm:t>
        <a:bodyPr/>
        <a:lstStyle/>
        <a:p>
          <a:endParaRPr lang="zh-CN" altLang="en-US" b="1"/>
        </a:p>
      </dgm:t>
    </dgm:pt>
    <dgm:pt modelId="{F21D5B7A-CD26-4A46-AA01-134BF3EBCC43}" type="sibTrans" cxnId="{8770D5E2-AEF8-4089-BBDE-21CF37714277}">
      <dgm:prSet/>
      <dgm:spPr/>
      <dgm:t>
        <a:bodyPr/>
        <a:lstStyle/>
        <a:p>
          <a:endParaRPr lang="zh-CN" altLang="en-US" b="1"/>
        </a:p>
      </dgm:t>
    </dgm:pt>
    <dgm:pt modelId="{FE204EEC-476F-4A91-A781-FED567D66334}">
      <dgm:prSet phldrT="[文本]"/>
      <dgm:spPr>
        <a:solidFill>
          <a:srgbClr val="0070C0"/>
        </a:solidFill>
      </dgm:spPr>
      <dgm:t>
        <a:bodyPr/>
        <a:lstStyle/>
        <a:p>
          <a:r>
            <a:rPr lang="en-US" altLang="zh-CN" b="1" dirty="0" smtClean="0"/>
            <a:t>3.</a:t>
          </a:r>
          <a:r>
            <a:rPr lang="zh-CN" altLang="zh-CN" b="1" dirty="0" smtClean="0"/>
            <a:t>研发质量流程完善</a:t>
          </a:r>
          <a:endParaRPr lang="zh-CN" altLang="en-US" b="1" dirty="0"/>
        </a:p>
      </dgm:t>
    </dgm:pt>
    <dgm:pt modelId="{11975330-8C46-4A3E-A558-EBFD1B1CC682}" type="parTrans" cxnId="{1CCFE731-EFCD-4AAF-B21A-7539015A8FB4}">
      <dgm:prSet/>
      <dgm:spPr/>
      <dgm:t>
        <a:bodyPr/>
        <a:lstStyle/>
        <a:p>
          <a:endParaRPr lang="zh-CN" altLang="en-US" b="1"/>
        </a:p>
      </dgm:t>
    </dgm:pt>
    <dgm:pt modelId="{864F2B1B-893F-424D-9B3D-A489E0326C3C}" type="sibTrans" cxnId="{1CCFE731-EFCD-4AAF-B21A-7539015A8FB4}">
      <dgm:prSet/>
      <dgm:spPr/>
      <dgm:t>
        <a:bodyPr/>
        <a:lstStyle/>
        <a:p>
          <a:endParaRPr lang="zh-CN" altLang="en-US" b="1"/>
        </a:p>
      </dgm:t>
    </dgm:pt>
    <dgm:pt modelId="{38FB391E-0903-45BC-9DA3-FD9A25902ED0}">
      <dgm:prSet phldrT="[文本]"/>
      <dgm:spPr>
        <a:solidFill>
          <a:srgbClr val="0070C0"/>
        </a:solidFill>
      </dgm:spPr>
      <dgm:t>
        <a:bodyPr/>
        <a:lstStyle/>
        <a:p>
          <a:r>
            <a:rPr lang="en-US" altLang="zh-CN" b="1" dirty="0" smtClean="0"/>
            <a:t>4.</a:t>
          </a:r>
          <a:r>
            <a:rPr lang="zh-CN" altLang="zh-CN" b="1" dirty="0" smtClean="0"/>
            <a:t>全流程质量管理及输出文档</a:t>
          </a:r>
          <a:endParaRPr lang="zh-CN" altLang="en-US" b="1" dirty="0"/>
        </a:p>
      </dgm:t>
    </dgm:pt>
    <dgm:pt modelId="{65CB8270-20C7-4E43-84BB-05C2D59F36F3}" type="parTrans" cxnId="{D75CDAE3-BAEB-480D-B348-472BA684A8AC}">
      <dgm:prSet/>
      <dgm:spPr/>
      <dgm:t>
        <a:bodyPr/>
        <a:lstStyle/>
        <a:p>
          <a:endParaRPr lang="zh-CN" altLang="en-US" b="1"/>
        </a:p>
      </dgm:t>
    </dgm:pt>
    <dgm:pt modelId="{08D2CD28-89EB-40E6-8C3A-987513CA18DE}" type="sibTrans" cxnId="{D75CDAE3-BAEB-480D-B348-472BA684A8AC}">
      <dgm:prSet/>
      <dgm:spPr/>
      <dgm:t>
        <a:bodyPr/>
        <a:lstStyle/>
        <a:p>
          <a:endParaRPr lang="zh-CN" altLang="en-US" b="1"/>
        </a:p>
      </dgm:t>
    </dgm:pt>
    <dgm:pt modelId="{6AF36E4F-6AF6-4329-9001-96A59917B06E}">
      <dgm:prSet/>
      <dgm:spPr>
        <a:solidFill>
          <a:srgbClr val="0070C0"/>
        </a:solidFill>
      </dgm:spPr>
      <dgm:t>
        <a:bodyPr/>
        <a:lstStyle/>
        <a:p>
          <a:r>
            <a:rPr lang="en-US" altLang="zh-CN" b="1" dirty="0" smtClean="0"/>
            <a:t>1. </a:t>
          </a:r>
          <a:r>
            <a:rPr lang="zh-CN" altLang="zh-CN" b="1" dirty="0" smtClean="0"/>
            <a:t>部门分工及职责</a:t>
          </a:r>
          <a:endParaRPr lang="zh-CN" altLang="en-US" b="1" dirty="0"/>
        </a:p>
      </dgm:t>
    </dgm:pt>
    <dgm:pt modelId="{78FB51F8-630F-4D43-8A7F-0E66C9FCD9EA}" type="parTrans" cxnId="{2B55450F-4C60-4D8E-87EF-AE3B719A45C5}">
      <dgm:prSet/>
      <dgm:spPr/>
      <dgm:t>
        <a:bodyPr/>
        <a:lstStyle/>
        <a:p>
          <a:endParaRPr lang="zh-CN" altLang="en-US" b="1"/>
        </a:p>
      </dgm:t>
    </dgm:pt>
    <dgm:pt modelId="{8399B5F0-066F-4810-80CA-8C2073BC81FD}" type="sibTrans" cxnId="{2B55450F-4C60-4D8E-87EF-AE3B719A45C5}">
      <dgm:prSet/>
      <dgm:spPr/>
      <dgm:t>
        <a:bodyPr/>
        <a:lstStyle/>
        <a:p>
          <a:endParaRPr lang="zh-CN" altLang="en-US" b="1"/>
        </a:p>
      </dgm:t>
    </dgm:pt>
    <dgm:pt modelId="{F453A1F8-E016-46E3-B623-6999648DD677}">
      <dgm:prSet/>
      <dgm:spPr>
        <a:solidFill>
          <a:srgbClr val="0070C0"/>
        </a:solidFill>
      </dgm:spPr>
      <dgm:t>
        <a:bodyPr/>
        <a:lstStyle/>
        <a:p>
          <a:r>
            <a:rPr lang="en-US" altLang="en-US" b="1" dirty="0" smtClean="0"/>
            <a:t>5.</a:t>
          </a:r>
          <a:r>
            <a:rPr lang="zh-CN" altLang="en-US" b="1" dirty="0" smtClean="0"/>
            <a:t>研发质量管理的重要性</a:t>
          </a:r>
          <a:endParaRPr lang="zh-CN" altLang="en-US" b="1" dirty="0"/>
        </a:p>
      </dgm:t>
    </dgm:pt>
    <dgm:pt modelId="{A7BE4ED2-1BA0-4EF8-B6FD-859734BC9C13}" type="parTrans" cxnId="{6DA044AA-0977-4B9E-91F4-8179FE553081}">
      <dgm:prSet/>
      <dgm:spPr/>
      <dgm:t>
        <a:bodyPr/>
        <a:lstStyle/>
        <a:p>
          <a:endParaRPr lang="zh-CN" altLang="en-US"/>
        </a:p>
      </dgm:t>
    </dgm:pt>
    <dgm:pt modelId="{3901F6E6-2797-45B4-86B5-07670344E55C}" type="sibTrans" cxnId="{6DA044AA-0977-4B9E-91F4-8179FE553081}">
      <dgm:prSet/>
      <dgm:spPr/>
      <dgm:t>
        <a:bodyPr/>
        <a:lstStyle/>
        <a:p>
          <a:endParaRPr lang="zh-CN" altLang="en-US"/>
        </a:p>
      </dgm:t>
    </dgm:pt>
    <dgm:pt modelId="{96C81FA3-ADDB-48E1-A337-1A914B384833}">
      <dgm:prSet/>
      <dgm:spPr>
        <a:solidFill>
          <a:srgbClr val="0070C0"/>
        </a:solidFill>
      </dgm:spPr>
      <dgm:t>
        <a:bodyPr/>
        <a:lstStyle/>
        <a:p>
          <a:r>
            <a:rPr lang="en-US" altLang="en-US" b="1" dirty="0" smtClean="0"/>
            <a:t>6. Lesson</a:t>
          </a:r>
          <a:r>
            <a:rPr lang="zh-CN" altLang="en-US" b="1" dirty="0" smtClean="0"/>
            <a:t>和持续改善机制</a:t>
          </a:r>
          <a:endParaRPr lang="zh-CN" altLang="en-US" b="1" dirty="0"/>
        </a:p>
      </dgm:t>
    </dgm:pt>
    <dgm:pt modelId="{58AE678A-AC4A-463B-BE4D-7172BB0BCA0A}" type="parTrans" cxnId="{EDEF2771-A598-4FBE-8F52-0516E8605FE6}">
      <dgm:prSet/>
      <dgm:spPr/>
      <dgm:t>
        <a:bodyPr/>
        <a:lstStyle/>
        <a:p>
          <a:endParaRPr lang="zh-CN" altLang="en-US"/>
        </a:p>
      </dgm:t>
    </dgm:pt>
    <dgm:pt modelId="{CFC8A38D-2985-4B98-B58A-7376E0A98F96}" type="sibTrans" cxnId="{EDEF2771-A598-4FBE-8F52-0516E8605FE6}">
      <dgm:prSet/>
      <dgm:spPr/>
      <dgm:t>
        <a:bodyPr/>
        <a:lstStyle/>
        <a:p>
          <a:endParaRPr lang="zh-CN" altLang="en-US"/>
        </a:p>
      </dgm:t>
    </dgm:pt>
    <dgm:pt modelId="{96744161-E394-4EBB-A987-146F67C5F001}" type="pres">
      <dgm:prSet presAssocID="{FEA5A8DC-2BEE-4215-8291-887CF4A836B4}" presName="linear" presStyleCnt="0">
        <dgm:presLayoutVars>
          <dgm:dir/>
          <dgm:animLvl val="lvl"/>
          <dgm:resizeHandles val="exact"/>
        </dgm:presLayoutVars>
      </dgm:prSet>
      <dgm:spPr/>
      <dgm:t>
        <a:bodyPr/>
        <a:lstStyle/>
        <a:p>
          <a:endParaRPr lang="zh-CN" altLang="en-US"/>
        </a:p>
      </dgm:t>
    </dgm:pt>
    <dgm:pt modelId="{10537D78-A138-41C8-96B9-25CECDDCBE4B}" type="pres">
      <dgm:prSet presAssocID="{6AF36E4F-6AF6-4329-9001-96A59917B06E}" presName="parentLin" presStyleCnt="0"/>
      <dgm:spPr/>
    </dgm:pt>
    <dgm:pt modelId="{08ABB908-A951-425A-B4B9-EA6DAC3BE06C}" type="pres">
      <dgm:prSet presAssocID="{6AF36E4F-6AF6-4329-9001-96A59917B06E}" presName="parentLeftMargin" presStyleLbl="node1" presStyleIdx="0" presStyleCnt="6"/>
      <dgm:spPr/>
      <dgm:t>
        <a:bodyPr/>
        <a:lstStyle/>
        <a:p>
          <a:endParaRPr lang="zh-CN" altLang="en-US"/>
        </a:p>
      </dgm:t>
    </dgm:pt>
    <dgm:pt modelId="{7119EA3F-1ED0-432E-980A-EB932CD50B77}" type="pres">
      <dgm:prSet presAssocID="{6AF36E4F-6AF6-4329-9001-96A59917B06E}" presName="parentText" presStyleLbl="node1" presStyleIdx="0" presStyleCnt="6">
        <dgm:presLayoutVars>
          <dgm:chMax val="0"/>
          <dgm:bulletEnabled val="1"/>
        </dgm:presLayoutVars>
      </dgm:prSet>
      <dgm:spPr/>
      <dgm:t>
        <a:bodyPr/>
        <a:lstStyle/>
        <a:p>
          <a:endParaRPr lang="zh-CN" altLang="en-US"/>
        </a:p>
      </dgm:t>
    </dgm:pt>
    <dgm:pt modelId="{5ACF78FA-4587-4C0F-8FE7-487B9BFAE0A9}" type="pres">
      <dgm:prSet presAssocID="{6AF36E4F-6AF6-4329-9001-96A59917B06E}" presName="negativeSpace" presStyleCnt="0"/>
      <dgm:spPr/>
    </dgm:pt>
    <dgm:pt modelId="{BEC9217F-E7C6-45D4-A67A-5B7328B08A37}" type="pres">
      <dgm:prSet presAssocID="{6AF36E4F-6AF6-4329-9001-96A59917B06E}" presName="childText" presStyleLbl="conFgAcc1" presStyleIdx="0" presStyleCnt="6">
        <dgm:presLayoutVars>
          <dgm:bulletEnabled val="1"/>
        </dgm:presLayoutVars>
      </dgm:prSet>
      <dgm:spPr/>
      <dgm:t>
        <a:bodyPr/>
        <a:lstStyle/>
        <a:p>
          <a:endParaRPr lang="zh-CN" altLang="en-US"/>
        </a:p>
      </dgm:t>
    </dgm:pt>
    <dgm:pt modelId="{E3757E8A-1AA6-4EDB-AF6F-99B25C05C459}" type="pres">
      <dgm:prSet presAssocID="{8399B5F0-066F-4810-80CA-8C2073BC81FD}" presName="spaceBetweenRectangles" presStyleCnt="0"/>
      <dgm:spPr/>
    </dgm:pt>
    <dgm:pt modelId="{B0C128C3-C061-4E3F-9D88-90C7BFBD7D5E}" type="pres">
      <dgm:prSet presAssocID="{91D34EC4-58BD-43BB-AE75-E95AD90892BA}" presName="parentLin" presStyleCnt="0"/>
      <dgm:spPr/>
    </dgm:pt>
    <dgm:pt modelId="{488D51CE-D415-4832-8DEE-3FFD2A2CC38A}" type="pres">
      <dgm:prSet presAssocID="{91D34EC4-58BD-43BB-AE75-E95AD90892BA}" presName="parentLeftMargin" presStyleLbl="node1" presStyleIdx="0" presStyleCnt="6"/>
      <dgm:spPr/>
      <dgm:t>
        <a:bodyPr/>
        <a:lstStyle/>
        <a:p>
          <a:endParaRPr lang="zh-CN" altLang="en-US"/>
        </a:p>
      </dgm:t>
    </dgm:pt>
    <dgm:pt modelId="{2A9EAF18-86EB-43E6-BF33-9EF2E4B095EA}" type="pres">
      <dgm:prSet presAssocID="{91D34EC4-58BD-43BB-AE75-E95AD90892BA}" presName="parentText" presStyleLbl="node1" presStyleIdx="1" presStyleCnt="6">
        <dgm:presLayoutVars>
          <dgm:chMax val="0"/>
          <dgm:bulletEnabled val="1"/>
        </dgm:presLayoutVars>
      </dgm:prSet>
      <dgm:spPr/>
      <dgm:t>
        <a:bodyPr/>
        <a:lstStyle/>
        <a:p>
          <a:endParaRPr lang="zh-CN" altLang="en-US"/>
        </a:p>
      </dgm:t>
    </dgm:pt>
    <dgm:pt modelId="{FB814160-7EF2-4823-BF53-8347C75593AA}" type="pres">
      <dgm:prSet presAssocID="{91D34EC4-58BD-43BB-AE75-E95AD90892BA}" presName="negativeSpace" presStyleCnt="0"/>
      <dgm:spPr/>
    </dgm:pt>
    <dgm:pt modelId="{32481188-42B0-41DE-84CF-CA978AA92B9B}" type="pres">
      <dgm:prSet presAssocID="{91D34EC4-58BD-43BB-AE75-E95AD90892BA}" presName="childText" presStyleLbl="conFgAcc1" presStyleIdx="1" presStyleCnt="6" custLinFactNeighborX="849">
        <dgm:presLayoutVars>
          <dgm:bulletEnabled val="1"/>
        </dgm:presLayoutVars>
      </dgm:prSet>
      <dgm:spPr/>
    </dgm:pt>
    <dgm:pt modelId="{DD993E53-A06B-4EA1-97FD-D3E903B77BC9}" type="pres">
      <dgm:prSet presAssocID="{F21D5B7A-CD26-4A46-AA01-134BF3EBCC43}" presName="spaceBetweenRectangles" presStyleCnt="0"/>
      <dgm:spPr/>
    </dgm:pt>
    <dgm:pt modelId="{B9D298EC-FA57-44E7-A1B8-B7E8A6867D91}" type="pres">
      <dgm:prSet presAssocID="{FE204EEC-476F-4A91-A781-FED567D66334}" presName="parentLin" presStyleCnt="0"/>
      <dgm:spPr/>
    </dgm:pt>
    <dgm:pt modelId="{901CFEA6-E789-4712-A11D-00CE06FD12C1}" type="pres">
      <dgm:prSet presAssocID="{FE204EEC-476F-4A91-A781-FED567D66334}" presName="parentLeftMargin" presStyleLbl="node1" presStyleIdx="1" presStyleCnt="6"/>
      <dgm:spPr/>
      <dgm:t>
        <a:bodyPr/>
        <a:lstStyle/>
        <a:p>
          <a:endParaRPr lang="zh-CN" altLang="en-US"/>
        </a:p>
      </dgm:t>
    </dgm:pt>
    <dgm:pt modelId="{718F7C6F-B0D5-4919-8C54-D4DACE1525D1}" type="pres">
      <dgm:prSet presAssocID="{FE204EEC-476F-4A91-A781-FED567D66334}" presName="parentText" presStyleLbl="node1" presStyleIdx="2" presStyleCnt="6">
        <dgm:presLayoutVars>
          <dgm:chMax val="0"/>
          <dgm:bulletEnabled val="1"/>
        </dgm:presLayoutVars>
      </dgm:prSet>
      <dgm:spPr/>
      <dgm:t>
        <a:bodyPr/>
        <a:lstStyle/>
        <a:p>
          <a:endParaRPr lang="zh-CN" altLang="en-US"/>
        </a:p>
      </dgm:t>
    </dgm:pt>
    <dgm:pt modelId="{0C571600-15CA-4543-B7DA-CDCA7E405358}" type="pres">
      <dgm:prSet presAssocID="{FE204EEC-476F-4A91-A781-FED567D66334}" presName="negativeSpace" presStyleCnt="0"/>
      <dgm:spPr/>
    </dgm:pt>
    <dgm:pt modelId="{A7CC6083-5618-45EA-B3A6-701DB8FDC05F}" type="pres">
      <dgm:prSet presAssocID="{FE204EEC-476F-4A91-A781-FED567D66334}" presName="childText" presStyleLbl="conFgAcc1" presStyleIdx="2" presStyleCnt="6">
        <dgm:presLayoutVars>
          <dgm:bulletEnabled val="1"/>
        </dgm:presLayoutVars>
      </dgm:prSet>
      <dgm:spPr/>
    </dgm:pt>
    <dgm:pt modelId="{48AE691F-A47D-48DD-BCAF-1058A30B4001}" type="pres">
      <dgm:prSet presAssocID="{864F2B1B-893F-424D-9B3D-A489E0326C3C}" presName="spaceBetweenRectangles" presStyleCnt="0"/>
      <dgm:spPr/>
    </dgm:pt>
    <dgm:pt modelId="{C65E652F-59B5-47A8-9DC3-BD5F4479A905}" type="pres">
      <dgm:prSet presAssocID="{38FB391E-0903-45BC-9DA3-FD9A25902ED0}" presName="parentLin" presStyleCnt="0"/>
      <dgm:spPr/>
    </dgm:pt>
    <dgm:pt modelId="{4692C13D-86FB-4A11-84A6-DF8ACBBE59C7}" type="pres">
      <dgm:prSet presAssocID="{38FB391E-0903-45BC-9DA3-FD9A25902ED0}" presName="parentLeftMargin" presStyleLbl="node1" presStyleIdx="2" presStyleCnt="6"/>
      <dgm:spPr/>
      <dgm:t>
        <a:bodyPr/>
        <a:lstStyle/>
        <a:p>
          <a:endParaRPr lang="zh-CN" altLang="en-US"/>
        </a:p>
      </dgm:t>
    </dgm:pt>
    <dgm:pt modelId="{BE09A2C2-5F16-4DC8-8CD1-4A14F32ACEDB}" type="pres">
      <dgm:prSet presAssocID="{38FB391E-0903-45BC-9DA3-FD9A25902ED0}" presName="parentText" presStyleLbl="node1" presStyleIdx="3" presStyleCnt="6">
        <dgm:presLayoutVars>
          <dgm:chMax val="0"/>
          <dgm:bulletEnabled val="1"/>
        </dgm:presLayoutVars>
      </dgm:prSet>
      <dgm:spPr/>
      <dgm:t>
        <a:bodyPr/>
        <a:lstStyle/>
        <a:p>
          <a:endParaRPr lang="zh-CN" altLang="en-US"/>
        </a:p>
      </dgm:t>
    </dgm:pt>
    <dgm:pt modelId="{0065196A-B512-4812-BAD8-F93978D9A9C2}" type="pres">
      <dgm:prSet presAssocID="{38FB391E-0903-45BC-9DA3-FD9A25902ED0}" presName="negativeSpace" presStyleCnt="0"/>
      <dgm:spPr/>
    </dgm:pt>
    <dgm:pt modelId="{9E47D6D5-3B62-41C8-87B0-7AC7A2B04ED6}" type="pres">
      <dgm:prSet presAssocID="{38FB391E-0903-45BC-9DA3-FD9A25902ED0}" presName="childText" presStyleLbl="conFgAcc1" presStyleIdx="3" presStyleCnt="6" custLinFactNeighborY="45659">
        <dgm:presLayoutVars>
          <dgm:bulletEnabled val="1"/>
        </dgm:presLayoutVars>
      </dgm:prSet>
      <dgm:spPr/>
    </dgm:pt>
    <dgm:pt modelId="{2E56607A-58EF-4280-AA09-296D361A0632}" type="pres">
      <dgm:prSet presAssocID="{08D2CD28-89EB-40E6-8C3A-987513CA18DE}" presName="spaceBetweenRectangles" presStyleCnt="0"/>
      <dgm:spPr/>
    </dgm:pt>
    <dgm:pt modelId="{E76F67B5-E2FE-40E1-95A5-DE8B3EFEDD2F}" type="pres">
      <dgm:prSet presAssocID="{F453A1F8-E016-46E3-B623-6999648DD677}" presName="parentLin" presStyleCnt="0"/>
      <dgm:spPr/>
    </dgm:pt>
    <dgm:pt modelId="{670087F7-FA28-46F4-98DD-C161878B9181}" type="pres">
      <dgm:prSet presAssocID="{F453A1F8-E016-46E3-B623-6999648DD677}" presName="parentLeftMargin" presStyleLbl="node1" presStyleIdx="3" presStyleCnt="6"/>
      <dgm:spPr/>
      <dgm:t>
        <a:bodyPr/>
        <a:lstStyle/>
        <a:p>
          <a:endParaRPr lang="zh-CN" altLang="en-US"/>
        </a:p>
      </dgm:t>
    </dgm:pt>
    <dgm:pt modelId="{75D0749A-26C2-4406-AB73-FE988BD6E7EA}" type="pres">
      <dgm:prSet presAssocID="{F453A1F8-E016-46E3-B623-6999648DD677}" presName="parentText" presStyleLbl="node1" presStyleIdx="4" presStyleCnt="6">
        <dgm:presLayoutVars>
          <dgm:chMax val="0"/>
          <dgm:bulletEnabled val="1"/>
        </dgm:presLayoutVars>
      </dgm:prSet>
      <dgm:spPr/>
      <dgm:t>
        <a:bodyPr/>
        <a:lstStyle/>
        <a:p>
          <a:endParaRPr lang="zh-CN" altLang="en-US"/>
        </a:p>
      </dgm:t>
    </dgm:pt>
    <dgm:pt modelId="{C373456D-794E-4C2D-8576-52FA32ABD1C0}" type="pres">
      <dgm:prSet presAssocID="{F453A1F8-E016-46E3-B623-6999648DD677}" presName="negativeSpace" presStyleCnt="0"/>
      <dgm:spPr/>
    </dgm:pt>
    <dgm:pt modelId="{20127FF6-2174-4A20-8757-96554A49A2A5}" type="pres">
      <dgm:prSet presAssocID="{F453A1F8-E016-46E3-B623-6999648DD677}" presName="childText" presStyleLbl="conFgAcc1" presStyleIdx="4" presStyleCnt="6">
        <dgm:presLayoutVars>
          <dgm:bulletEnabled val="1"/>
        </dgm:presLayoutVars>
      </dgm:prSet>
      <dgm:spPr/>
    </dgm:pt>
    <dgm:pt modelId="{CDD4DFFE-841E-48C9-9288-840487A46747}" type="pres">
      <dgm:prSet presAssocID="{3901F6E6-2797-45B4-86B5-07670344E55C}" presName="spaceBetweenRectangles" presStyleCnt="0"/>
      <dgm:spPr/>
    </dgm:pt>
    <dgm:pt modelId="{7DE69636-B3EA-41E4-9A31-90D2CAE58618}" type="pres">
      <dgm:prSet presAssocID="{96C81FA3-ADDB-48E1-A337-1A914B384833}" presName="parentLin" presStyleCnt="0"/>
      <dgm:spPr/>
    </dgm:pt>
    <dgm:pt modelId="{69092C83-DBEB-4CFC-B5B9-1C8741202C3A}" type="pres">
      <dgm:prSet presAssocID="{96C81FA3-ADDB-48E1-A337-1A914B384833}" presName="parentLeftMargin" presStyleLbl="node1" presStyleIdx="4" presStyleCnt="6"/>
      <dgm:spPr/>
      <dgm:t>
        <a:bodyPr/>
        <a:lstStyle/>
        <a:p>
          <a:endParaRPr lang="zh-CN" altLang="en-US"/>
        </a:p>
      </dgm:t>
    </dgm:pt>
    <dgm:pt modelId="{14CDD3CB-4A23-49AF-8244-704C2B2319E4}" type="pres">
      <dgm:prSet presAssocID="{96C81FA3-ADDB-48E1-A337-1A914B384833}" presName="parentText" presStyleLbl="node1" presStyleIdx="5" presStyleCnt="6">
        <dgm:presLayoutVars>
          <dgm:chMax val="0"/>
          <dgm:bulletEnabled val="1"/>
        </dgm:presLayoutVars>
      </dgm:prSet>
      <dgm:spPr/>
      <dgm:t>
        <a:bodyPr/>
        <a:lstStyle/>
        <a:p>
          <a:endParaRPr lang="zh-CN" altLang="en-US"/>
        </a:p>
      </dgm:t>
    </dgm:pt>
    <dgm:pt modelId="{293E1F18-B258-40D8-B34B-7ED628472794}" type="pres">
      <dgm:prSet presAssocID="{96C81FA3-ADDB-48E1-A337-1A914B384833}" presName="negativeSpace" presStyleCnt="0"/>
      <dgm:spPr/>
    </dgm:pt>
    <dgm:pt modelId="{4AE27F2E-9FB7-461C-959C-43BDB17BA164}" type="pres">
      <dgm:prSet presAssocID="{96C81FA3-ADDB-48E1-A337-1A914B384833}" presName="childText" presStyleLbl="conFgAcc1" presStyleIdx="5" presStyleCnt="6">
        <dgm:presLayoutVars>
          <dgm:bulletEnabled val="1"/>
        </dgm:presLayoutVars>
      </dgm:prSet>
      <dgm:spPr/>
    </dgm:pt>
  </dgm:ptLst>
  <dgm:cxnLst>
    <dgm:cxn modelId="{786E928B-847A-480A-9137-058E0D1E87AA}" type="presOf" srcId="{91D34EC4-58BD-43BB-AE75-E95AD90892BA}" destId="{488D51CE-D415-4832-8DEE-3FFD2A2CC38A}" srcOrd="0" destOrd="0" presId="urn:microsoft.com/office/officeart/2005/8/layout/list1"/>
    <dgm:cxn modelId="{38086F3E-0EA1-4CB1-AF43-DE4D2D8A48B4}" type="presOf" srcId="{96C81FA3-ADDB-48E1-A337-1A914B384833}" destId="{69092C83-DBEB-4CFC-B5B9-1C8741202C3A}" srcOrd="0" destOrd="0" presId="urn:microsoft.com/office/officeart/2005/8/layout/list1"/>
    <dgm:cxn modelId="{8770D5E2-AEF8-4089-BBDE-21CF37714277}" srcId="{FEA5A8DC-2BEE-4215-8291-887CF4A836B4}" destId="{91D34EC4-58BD-43BB-AE75-E95AD90892BA}" srcOrd="1" destOrd="0" parTransId="{B81B4B53-9A1C-4971-A627-6CD89E7BF318}" sibTransId="{F21D5B7A-CD26-4A46-AA01-134BF3EBCC43}"/>
    <dgm:cxn modelId="{1CCFE731-EFCD-4AAF-B21A-7539015A8FB4}" srcId="{FEA5A8DC-2BEE-4215-8291-887CF4A836B4}" destId="{FE204EEC-476F-4A91-A781-FED567D66334}" srcOrd="2" destOrd="0" parTransId="{11975330-8C46-4A3E-A558-EBFD1B1CC682}" sibTransId="{864F2B1B-893F-424D-9B3D-A489E0326C3C}"/>
    <dgm:cxn modelId="{2828C4E5-59F3-437F-8BA0-66E6D94C1050}" type="presOf" srcId="{6AF36E4F-6AF6-4329-9001-96A59917B06E}" destId="{08ABB908-A951-425A-B4B9-EA6DAC3BE06C}" srcOrd="0" destOrd="0" presId="urn:microsoft.com/office/officeart/2005/8/layout/list1"/>
    <dgm:cxn modelId="{6DA044AA-0977-4B9E-91F4-8179FE553081}" srcId="{FEA5A8DC-2BEE-4215-8291-887CF4A836B4}" destId="{F453A1F8-E016-46E3-B623-6999648DD677}" srcOrd="4" destOrd="0" parTransId="{A7BE4ED2-1BA0-4EF8-B6FD-859734BC9C13}" sibTransId="{3901F6E6-2797-45B4-86B5-07670344E55C}"/>
    <dgm:cxn modelId="{3BA96236-D991-4E20-8249-0557D5B73EB6}" type="presOf" srcId="{FEA5A8DC-2BEE-4215-8291-887CF4A836B4}" destId="{96744161-E394-4EBB-A987-146F67C5F001}" srcOrd="0" destOrd="0" presId="urn:microsoft.com/office/officeart/2005/8/layout/list1"/>
    <dgm:cxn modelId="{20437CAE-30C0-4126-B0C5-C9B1220E8256}" type="presOf" srcId="{38FB391E-0903-45BC-9DA3-FD9A25902ED0}" destId="{4692C13D-86FB-4A11-84A6-DF8ACBBE59C7}" srcOrd="0" destOrd="0" presId="urn:microsoft.com/office/officeart/2005/8/layout/list1"/>
    <dgm:cxn modelId="{2E9901CD-4341-487D-811E-BE5425966864}" type="presOf" srcId="{96C81FA3-ADDB-48E1-A337-1A914B384833}" destId="{14CDD3CB-4A23-49AF-8244-704C2B2319E4}" srcOrd="1" destOrd="0" presId="urn:microsoft.com/office/officeart/2005/8/layout/list1"/>
    <dgm:cxn modelId="{B61571BF-DEB7-4109-AD01-0CBB852D22A9}" type="presOf" srcId="{F453A1F8-E016-46E3-B623-6999648DD677}" destId="{75D0749A-26C2-4406-AB73-FE988BD6E7EA}" srcOrd="1" destOrd="0" presId="urn:microsoft.com/office/officeart/2005/8/layout/list1"/>
    <dgm:cxn modelId="{D65B7247-9C65-4721-967D-1A438B13A981}" type="presOf" srcId="{FE204EEC-476F-4A91-A781-FED567D66334}" destId="{718F7C6F-B0D5-4919-8C54-D4DACE1525D1}" srcOrd="1" destOrd="0" presId="urn:microsoft.com/office/officeart/2005/8/layout/list1"/>
    <dgm:cxn modelId="{2B55450F-4C60-4D8E-87EF-AE3B719A45C5}" srcId="{FEA5A8DC-2BEE-4215-8291-887CF4A836B4}" destId="{6AF36E4F-6AF6-4329-9001-96A59917B06E}" srcOrd="0" destOrd="0" parTransId="{78FB51F8-630F-4D43-8A7F-0E66C9FCD9EA}" sibTransId="{8399B5F0-066F-4810-80CA-8C2073BC81FD}"/>
    <dgm:cxn modelId="{D75CDAE3-BAEB-480D-B348-472BA684A8AC}" srcId="{FEA5A8DC-2BEE-4215-8291-887CF4A836B4}" destId="{38FB391E-0903-45BC-9DA3-FD9A25902ED0}" srcOrd="3" destOrd="0" parTransId="{65CB8270-20C7-4E43-84BB-05C2D59F36F3}" sibTransId="{08D2CD28-89EB-40E6-8C3A-987513CA18DE}"/>
    <dgm:cxn modelId="{B849DA5F-8744-4E63-A798-5847F5E6FF98}" type="presOf" srcId="{6AF36E4F-6AF6-4329-9001-96A59917B06E}" destId="{7119EA3F-1ED0-432E-980A-EB932CD50B77}" srcOrd="1" destOrd="0" presId="urn:microsoft.com/office/officeart/2005/8/layout/list1"/>
    <dgm:cxn modelId="{AC42FE34-E251-40AE-B03B-A9B4EADEDC94}" type="presOf" srcId="{38FB391E-0903-45BC-9DA3-FD9A25902ED0}" destId="{BE09A2C2-5F16-4DC8-8CD1-4A14F32ACEDB}" srcOrd="1" destOrd="0" presId="urn:microsoft.com/office/officeart/2005/8/layout/list1"/>
    <dgm:cxn modelId="{25A2E9BF-9770-4613-92E8-CCE6EBCDC0CE}" type="presOf" srcId="{F453A1F8-E016-46E3-B623-6999648DD677}" destId="{670087F7-FA28-46F4-98DD-C161878B9181}" srcOrd="0" destOrd="0" presId="urn:microsoft.com/office/officeart/2005/8/layout/list1"/>
    <dgm:cxn modelId="{109A5275-18A3-4396-9C8C-8EA844C056EF}" type="presOf" srcId="{91D34EC4-58BD-43BB-AE75-E95AD90892BA}" destId="{2A9EAF18-86EB-43E6-BF33-9EF2E4B095EA}" srcOrd="1" destOrd="0" presId="urn:microsoft.com/office/officeart/2005/8/layout/list1"/>
    <dgm:cxn modelId="{EDEF2771-A598-4FBE-8F52-0516E8605FE6}" srcId="{FEA5A8DC-2BEE-4215-8291-887CF4A836B4}" destId="{96C81FA3-ADDB-48E1-A337-1A914B384833}" srcOrd="5" destOrd="0" parTransId="{58AE678A-AC4A-463B-BE4D-7172BB0BCA0A}" sibTransId="{CFC8A38D-2985-4B98-B58A-7376E0A98F96}"/>
    <dgm:cxn modelId="{48121573-0E50-4240-A5A8-D87648267948}" type="presOf" srcId="{FE204EEC-476F-4A91-A781-FED567D66334}" destId="{901CFEA6-E789-4712-A11D-00CE06FD12C1}" srcOrd="0" destOrd="0" presId="urn:microsoft.com/office/officeart/2005/8/layout/list1"/>
    <dgm:cxn modelId="{5D661972-FDD4-4C30-9F52-947B4CFD9097}" type="presParOf" srcId="{96744161-E394-4EBB-A987-146F67C5F001}" destId="{10537D78-A138-41C8-96B9-25CECDDCBE4B}" srcOrd="0" destOrd="0" presId="urn:microsoft.com/office/officeart/2005/8/layout/list1"/>
    <dgm:cxn modelId="{908412A8-8921-485F-8425-F211E695CC7B}" type="presParOf" srcId="{10537D78-A138-41C8-96B9-25CECDDCBE4B}" destId="{08ABB908-A951-425A-B4B9-EA6DAC3BE06C}" srcOrd="0" destOrd="0" presId="urn:microsoft.com/office/officeart/2005/8/layout/list1"/>
    <dgm:cxn modelId="{F6193EE7-4CD9-4A4C-9D5E-AAADE672D2ED}" type="presParOf" srcId="{10537D78-A138-41C8-96B9-25CECDDCBE4B}" destId="{7119EA3F-1ED0-432E-980A-EB932CD50B77}" srcOrd="1" destOrd="0" presId="urn:microsoft.com/office/officeart/2005/8/layout/list1"/>
    <dgm:cxn modelId="{8F956FC9-6B5D-451E-AD5F-3392AE8A524E}" type="presParOf" srcId="{96744161-E394-4EBB-A987-146F67C5F001}" destId="{5ACF78FA-4587-4C0F-8FE7-487B9BFAE0A9}" srcOrd="1" destOrd="0" presId="urn:microsoft.com/office/officeart/2005/8/layout/list1"/>
    <dgm:cxn modelId="{723E9CDC-BF11-4992-8178-66021644BDB2}" type="presParOf" srcId="{96744161-E394-4EBB-A987-146F67C5F001}" destId="{BEC9217F-E7C6-45D4-A67A-5B7328B08A37}" srcOrd="2" destOrd="0" presId="urn:microsoft.com/office/officeart/2005/8/layout/list1"/>
    <dgm:cxn modelId="{1B3851A3-E694-427D-A3E8-31BC40EB2FB3}" type="presParOf" srcId="{96744161-E394-4EBB-A987-146F67C5F001}" destId="{E3757E8A-1AA6-4EDB-AF6F-99B25C05C459}" srcOrd="3" destOrd="0" presId="urn:microsoft.com/office/officeart/2005/8/layout/list1"/>
    <dgm:cxn modelId="{5B8F2462-79D8-4B83-9DB1-E93FB881F9D2}" type="presParOf" srcId="{96744161-E394-4EBB-A987-146F67C5F001}" destId="{B0C128C3-C061-4E3F-9D88-90C7BFBD7D5E}" srcOrd="4" destOrd="0" presId="urn:microsoft.com/office/officeart/2005/8/layout/list1"/>
    <dgm:cxn modelId="{ECF50121-6A4C-49F0-9B87-8C819A263B88}" type="presParOf" srcId="{B0C128C3-C061-4E3F-9D88-90C7BFBD7D5E}" destId="{488D51CE-D415-4832-8DEE-3FFD2A2CC38A}" srcOrd="0" destOrd="0" presId="urn:microsoft.com/office/officeart/2005/8/layout/list1"/>
    <dgm:cxn modelId="{A142F258-8D46-4A73-B184-88D443D8A2B6}" type="presParOf" srcId="{B0C128C3-C061-4E3F-9D88-90C7BFBD7D5E}" destId="{2A9EAF18-86EB-43E6-BF33-9EF2E4B095EA}" srcOrd="1" destOrd="0" presId="urn:microsoft.com/office/officeart/2005/8/layout/list1"/>
    <dgm:cxn modelId="{98BF7ED6-4BD5-430B-8841-6E2E4AE236D7}" type="presParOf" srcId="{96744161-E394-4EBB-A987-146F67C5F001}" destId="{FB814160-7EF2-4823-BF53-8347C75593AA}" srcOrd="5" destOrd="0" presId="urn:microsoft.com/office/officeart/2005/8/layout/list1"/>
    <dgm:cxn modelId="{38A56606-4817-495E-AFF4-C39770B87237}" type="presParOf" srcId="{96744161-E394-4EBB-A987-146F67C5F001}" destId="{32481188-42B0-41DE-84CF-CA978AA92B9B}" srcOrd="6" destOrd="0" presId="urn:microsoft.com/office/officeart/2005/8/layout/list1"/>
    <dgm:cxn modelId="{20B7FABE-E03D-4596-8F29-69E2A42F0576}" type="presParOf" srcId="{96744161-E394-4EBB-A987-146F67C5F001}" destId="{DD993E53-A06B-4EA1-97FD-D3E903B77BC9}" srcOrd="7" destOrd="0" presId="urn:microsoft.com/office/officeart/2005/8/layout/list1"/>
    <dgm:cxn modelId="{C83C82A4-B19A-42DD-97B8-3EB68C903697}" type="presParOf" srcId="{96744161-E394-4EBB-A987-146F67C5F001}" destId="{B9D298EC-FA57-44E7-A1B8-B7E8A6867D91}" srcOrd="8" destOrd="0" presId="urn:microsoft.com/office/officeart/2005/8/layout/list1"/>
    <dgm:cxn modelId="{6871365F-C0BA-4E86-BC0F-720B1F3E7D6B}" type="presParOf" srcId="{B9D298EC-FA57-44E7-A1B8-B7E8A6867D91}" destId="{901CFEA6-E789-4712-A11D-00CE06FD12C1}" srcOrd="0" destOrd="0" presId="urn:microsoft.com/office/officeart/2005/8/layout/list1"/>
    <dgm:cxn modelId="{8BC1B9A3-D651-435D-9463-462CA6DCFC24}" type="presParOf" srcId="{B9D298EC-FA57-44E7-A1B8-B7E8A6867D91}" destId="{718F7C6F-B0D5-4919-8C54-D4DACE1525D1}" srcOrd="1" destOrd="0" presId="urn:microsoft.com/office/officeart/2005/8/layout/list1"/>
    <dgm:cxn modelId="{91727E5F-486A-4BD4-9644-B2C68557D184}" type="presParOf" srcId="{96744161-E394-4EBB-A987-146F67C5F001}" destId="{0C571600-15CA-4543-B7DA-CDCA7E405358}" srcOrd="9" destOrd="0" presId="urn:microsoft.com/office/officeart/2005/8/layout/list1"/>
    <dgm:cxn modelId="{F2940592-ADB4-4F2D-84D2-A82DBD5DDB11}" type="presParOf" srcId="{96744161-E394-4EBB-A987-146F67C5F001}" destId="{A7CC6083-5618-45EA-B3A6-701DB8FDC05F}" srcOrd="10" destOrd="0" presId="urn:microsoft.com/office/officeart/2005/8/layout/list1"/>
    <dgm:cxn modelId="{0C28AACD-6E51-49DD-AB61-5EECEA390181}" type="presParOf" srcId="{96744161-E394-4EBB-A987-146F67C5F001}" destId="{48AE691F-A47D-48DD-BCAF-1058A30B4001}" srcOrd="11" destOrd="0" presId="urn:microsoft.com/office/officeart/2005/8/layout/list1"/>
    <dgm:cxn modelId="{72573BF5-86B1-46E1-A633-74D2B7334179}" type="presParOf" srcId="{96744161-E394-4EBB-A987-146F67C5F001}" destId="{C65E652F-59B5-47A8-9DC3-BD5F4479A905}" srcOrd="12" destOrd="0" presId="urn:microsoft.com/office/officeart/2005/8/layout/list1"/>
    <dgm:cxn modelId="{F1E21087-A4DF-4555-84B3-6CCB9C56AAC8}" type="presParOf" srcId="{C65E652F-59B5-47A8-9DC3-BD5F4479A905}" destId="{4692C13D-86FB-4A11-84A6-DF8ACBBE59C7}" srcOrd="0" destOrd="0" presId="urn:microsoft.com/office/officeart/2005/8/layout/list1"/>
    <dgm:cxn modelId="{916EF0A7-D3A2-4AEE-B2A9-2446EC465875}" type="presParOf" srcId="{C65E652F-59B5-47A8-9DC3-BD5F4479A905}" destId="{BE09A2C2-5F16-4DC8-8CD1-4A14F32ACEDB}" srcOrd="1" destOrd="0" presId="urn:microsoft.com/office/officeart/2005/8/layout/list1"/>
    <dgm:cxn modelId="{755268BE-8DFD-46F3-B617-9CA912E2F1AC}" type="presParOf" srcId="{96744161-E394-4EBB-A987-146F67C5F001}" destId="{0065196A-B512-4812-BAD8-F93978D9A9C2}" srcOrd="13" destOrd="0" presId="urn:microsoft.com/office/officeart/2005/8/layout/list1"/>
    <dgm:cxn modelId="{BC09A929-0341-4DEF-BA9E-BDDC044105E1}" type="presParOf" srcId="{96744161-E394-4EBB-A987-146F67C5F001}" destId="{9E47D6D5-3B62-41C8-87B0-7AC7A2B04ED6}" srcOrd="14" destOrd="0" presId="urn:microsoft.com/office/officeart/2005/8/layout/list1"/>
    <dgm:cxn modelId="{2B0C460A-97A2-4D3D-8802-62DB62C2DA65}" type="presParOf" srcId="{96744161-E394-4EBB-A987-146F67C5F001}" destId="{2E56607A-58EF-4280-AA09-296D361A0632}" srcOrd="15" destOrd="0" presId="urn:microsoft.com/office/officeart/2005/8/layout/list1"/>
    <dgm:cxn modelId="{51DA0BC8-3D31-4A12-8BBF-68A856EF088D}" type="presParOf" srcId="{96744161-E394-4EBB-A987-146F67C5F001}" destId="{E76F67B5-E2FE-40E1-95A5-DE8B3EFEDD2F}" srcOrd="16" destOrd="0" presId="urn:microsoft.com/office/officeart/2005/8/layout/list1"/>
    <dgm:cxn modelId="{5AE764A0-CB53-4EA4-8397-6F73DE44AA29}" type="presParOf" srcId="{E76F67B5-E2FE-40E1-95A5-DE8B3EFEDD2F}" destId="{670087F7-FA28-46F4-98DD-C161878B9181}" srcOrd="0" destOrd="0" presId="urn:microsoft.com/office/officeart/2005/8/layout/list1"/>
    <dgm:cxn modelId="{8B1908F8-10A3-4778-BAAF-9FAE5DB570C8}" type="presParOf" srcId="{E76F67B5-E2FE-40E1-95A5-DE8B3EFEDD2F}" destId="{75D0749A-26C2-4406-AB73-FE988BD6E7EA}" srcOrd="1" destOrd="0" presId="urn:microsoft.com/office/officeart/2005/8/layout/list1"/>
    <dgm:cxn modelId="{8EB3CA22-EF19-48C6-9220-AE9D0F6E6FB5}" type="presParOf" srcId="{96744161-E394-4EBB-A987-146F67C5F001}" destId="{C373456D-794E-4C2D-8576-52FA32ABD1C0}" srcOrd="17" destOrd="0" presId="urn:microsoft.com/office/officeart/2005/8/layout/list1"/>
    <dgm:cxn modelId="{2B6E3856-93C8-4880-A943-B5155B081222}" type="presParOf" srcId="{96744161-E394-4EBB-A987-146F67C5F001}" destId="{20127FF6-2174-4A20-8757-96554A49A2A5}" srcOrd="18" destOrd="0" presId="urn:microsoft.com/office/officeart/2005/8/layout/list1"/>
    <dgm:cxn modelId="{31D0EF30-CFFD-47D1-B840-BB29980D45CA}" type="presParOf" srcId="{96744161-E394-4EBB-A987-146F67C5F001}" destId="{CDD4DFFE-841E-48C9-9288-840487A46747}" srcOrd="19" destOrd="0" presId="urn:microsoft.com/office/officeart/2005/8/layout/list1"/>
    <dgm:cxn modelId="{625E4BB8-D5F8-4E79-B31B-64949C563467}" type="presParOf" srcId="{96744161-E394-4EBB-A987-146F67C5F001}" destId="{7DE69636-B3EA-41E4-9A31-90D2CAE58618}" srcOrd="20" destOrd="0" presId="urn:microsoft.com/office/officeart/2005/8/layout/list1"/>
    <dgm:cxn modelId="{697A4F3E-D457-48B7-AE26-877CEAA2FAF2}" type="presParOf" srcId="{7DE69636-B3EA-41E4-9A31-90D2CAE58618}" destId="{69092C83-DBEB-4CFC-B5B9-1C8741202C3A}" srcOrd="0" destOrd="0" presId="urn:microsoft.com/office/officeart/2005/8/layout/list1"/>
    <dgm:cxn modelId="{8E494765-50C6-4CE9-A5A4-EF533BE94B55}" type="presParOf" srcId="{7DE69636-B3EA-41E4-9A31-90D2CAE58618}" destId="{14CDD3CB-4A23-49AF-8244-704C2B2319E4}" srcOrd="1" destOrd="0" presId="urn:microsoft.com/office/officeart/2005/8/layout/list1"/>
    <dgm:cxn modelId="{3AF7D9BC-3BD9-46BA-AEBD-5595E7007DF2}" type="presParOf" srcId="{96744161-E394-4EBB-A987-146F67C5F001}" destId="{293E1F18-B258-40D8-B34B-7ED628472794}" srcOrd="21" destOrd="0" presId="urn:microsoft.com/office/officeart/2005/8/layout/list1"/>
    <dgm:cxn modelId="{39AAC46C-9E16-421E-8912-C67EE67715AD}" type="presParOf" srcId="{96744161-E394-4EBB-A987-146F67C5F001}" destId="{4AE27F2E-9FB7-461C-959C-43BDB17BA164}" srcOrd="2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A5A8DC-2BEE-4215-8291-887CF4A836B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91D34EC4-58BD-43BB-AE75-E95AD90892BA}">
      <dgm:prSet phldrT="[文本]"/>
      <dgm:spPr>
        <a:solidFill>
          <a:srgbClr val="0070C0"/>
        </a:solidFill>
      </dgm:spPr>
      <dgm:t>
        <a:bodyPr/>
        <a:lstStyle/>
        <a:p>
          <a:r>
            <a:rPr lang="en-US" altLang="zh-CN" b="1" dirty="0" smtClean="0"/>
            <a:t>2. </a:t>
          </a:r>
          <a:r>
            <a:rPr lang="zh-CN" altLang="en-US" b="1" dirty="0" smtClean="0"/>
            <a:t>供应链组织图</a:t>
          </a:r>
          <a:endParaRPr lang="zh-CN" altLang="en-US" b="1" dirty="0"/>
        </a:p>
      </dgm:t>
    </dgm:pt>
    <dgm:pt modelId="{B81B4B53-9A1C-4971-A627-6CD89E7BF318}" type="parTrans" cxnId="{8770D5E2-AEF8-4089-BBDE-21CF37714277}">
      <dgm:prSet/>
      <dgm:spPr/>
      <dgm:t>
        <a:bodyPr/>
        <a:lstStyle/>
        <a:p>
          <a:endParaRPr lang="zh-CN" altLang="en-US" b="1"/>
        </a:p>
      </dgm:t>
    </dgm:pt>
    <dgm:pt modelId="{F21D5B7A-CD26-4A46-AA01-134BF3EBCC43}" type="sibTrans" cxnId="{8770D5E2-AEF8-4089-BBDE-21CF37714277}">
      <dgm:prSet/>
      <dgm:spPr/>
      <dgm:t>
        <a:bodyPr/>
        <a:lstStyle/>
        <a:p>
          <a:endParaRPr lang="zh-CN" altLang="en-US" b="1"/>
        </a:p>
      </dgm:t>
    </dgm:pt>
    <dgm:pt modelId="{FE204EEC-476F-4A91-A781-FED567D66334}">
      <dgm:prSet phldrT="[文本]"/>
      <dgm:spPr>
        <a:solidFill>
          <a:srgbClr val="0070C0"/>
        </a:solidFill>
      </dgm:spPr>
      <dgm:t>
        <a:bodyPr/>
        <a:lstStyle/>
        <a:p>
          <a:r>
            <a:rPr lang="en-US" altLang="zh-CN" b="1" dirty="0" smtClean="0"/>
            <a:t>3. </a:t>
          </a:r>
          <a:r>
            <a:rPr lang="zh-CN" altLang="en-US" b="1" dirty="0" smtClean="0"/>
            <a:t>改善供货渠道及能力</a:t>
          </a:r>
          <a:endParaRPr lang="zh-CN" altLang="en-US" b="1" dirty="0"/>
        </a:p>
      </dgm:t>
    </dgm:pt>
    <dgm:pt modelId="{11975330-8C46-4A3E-A558-EBFD1B1CC682}" type="parTrans" cxnId="{1CCFE731-EFCD-4AAF-B21A-7539015A8FB4}">
      <dgm:prSet/>
      <dgm:spPr/>
      <dgm:t>
        <a:bodyPr/>
        <a:lstStyle/>
        <a:p>
          <a:endParaRPr lang="zh-CN" altLang="en-US" b="1"/>
        </a:p>
      </dgm:t>
    </dgm:pt>
    <dgm:pt modelId="{864F2B1B-893F-424D-9B3D-A489E0326C3C}" type="sibTrans" cxnId="{1CCFE731-EFCD-4AAF-B21A-7539015A8FB4}">
      <dgm:prSet/>
      <dgm:spPr/>
      <dgm:t>
        <a:bodyPr/>
        <a:lstStyle/>
        <a:p>
          <a:endParaRPr lang="zh-CN" altLang="en-US" b="1"/>
        </a:p>
      </dgm:t>
    </dgm:pt>
    <dgm:pt modelId="{38FB391E-0903-45BC-9DA3-FD9A25902ED0}">
      <dgm:prSet phldrT="[文本]"/>
      <dgm:spPr>
        <a:solidFill>
          <a:srgbClr val="0070C0"/>
        </a:solidFill>
      </dgm:spPr>
      <dgm:t>
        <a:bodyPr/>
        <a:lstStyle/>
        <a:p>
          <a:r>
            <a:rPr lang="en-US" altLang="zh-CN" b="1" dirty="0" smtClean="0"/>
            <a:t>4. </a:t>
          </a:r>
          <a:r>
            <a:rPr lang="zh-CN" altLang="en-US" b="1" dirty="0" smtClean="0"/>
            <a:t>控制成本计划</a:t>
          </a:r>
          <a:endParaRPr lang="zh-CN" altLang="en-US" b="1" dirty="0"/>
        </a:p>
      </dgm:t>
    </dgm:pt>
    <dgm:pt modelId="{65CB8270-20C7-4E43-84BB-05C2D59F36F3}" type="parTrans" cxnId="{D75CDAE3-BAEB-480D-B348-472BA684A8AC}">
      <dgm:prSet/>
      <dgm:spPr/>
      <dgm:t>
        <a:bodyPr/>
        <a:lstStyle/>
        <a:p>
          <a:endParaRPr lang="zh-CN" altLang="en-US" b="1"/>
        </a:p>
      </dgm:t>
    </dgm:pt>
    <dgm:pt modelId="{08D2CD28-89EB-40E6-8C3A-987513CA18DE}" type="sibTrans" cxnId="{D75CDAE3-BAEB-480D-B348-472BA684A8AC}">
      <dgm:prSet/>
      <dgm:spPr/>
      <dgm:t>
        <a:bodyPr/>
        <a:lstStyle/>
        <a:p>
          <a:endParaRPr lang="zh-CN" altLang="en-US" b="1"/>
        </a:p>
      </dgm:t>
    </dgm:pt>
    <dgm:pt modelId="{6AF36E4F-6AF6-4329-9001-96A59917B06E}">
      <dgm:prSet/>
      <dgm:spPr>
        <a:solidFill>
          <a:srgbClr val="0070C0"/>
        </a:solidFill>
      </dgm:spPr>
      <dgm:t>
        <a:bodyPr/>
        <a:lstStyle/>
        <a:p>
          <a:r>
            <a:rPr lang="en-US" altLang="zh-CN" b="1" dirty="0" smtClean="0"/>
            <a:t>1. </a:t>
          </a:r>
          <a:r>
            <a:rPr lang="zh-CN" altLang="en-US" b="1" dirty="0" smtClean="0"/>
            <a:t>供应链是什么</a:t>
          </a:r>
          <a:endParaRPr lang="zh-CN" altLang="en-US" b="1" dirty="0"/>
        </a:p>
      </dgm:t>
    </dgm:pt>
    <dgm:pt modelId="{78FB51F8-630F-4D43-8A7F-0E66C9FCD9EA}" type="parTrans" cxnId="{2B55450F-4C60-4D8E-87EF-AE3B719A45C5}">
      <dgm:prSet/>
      <dgm:spPr/>
      <dgm:t>
        <a:bodyPr/>
        <a:lstStyle/>
        <a:p>
          <a:endParaRPr lang="zh-CN" altLang="en-US" b="1"/>
        </a:p>
      </dgm:t>
    </dgm:pt>
    <dgm:pt modelId="{8399B5F0-066F-4810-80CA-8C2073BC81FD}" type="sibTrans" cxnId="{2B55450F-4C60-4D8E-87EF-AE3B719A45C5}">
      <dgm:prSet/>
      <dgm:spPr/>
      <dgm:t>
        <a:bodyPr/>
        <a:lstStyle/>
        <a:p>
          <a:endParaRPr lang="zh-CN" altLang="en-US" b="1"/>
        </a:p>
      </dgm:t>
    </dgm:pt>
    <dgm:pt modelId="{96744161-E394-4EBB-A987-146F67C5F001}" type="pres">
      <dgm:prSet presAssocID="{FEA5A8DC-2BEE-4215-8291-887CF4A836B4}" presName="linear" presStyleCnt="0">
        <dgm:presLayoutVars>
          <dgm:dir/>
          <dgm:animLvl val="lvl"/>
          <dgm:resizeHandles val="exact"/>
        </dgm:presLayoutVars>
      </dgm:prSet>
      <dgm:spPr/>
      <dgm:t>
        <a:bodyPr/>
        <a:lstStyle/>
        <a:p>
          <a:endParaRPr lang="zh-CN" altLang="en-US"/>
        </a:p>
      </dgm:t>
    </dgm:pt>
    <dgm:pt modelId="{10537D78-A138-41C8-96B9-25CECDDCBE4B}" type="pres">
      <dgm:prSet presAssocID="{6AF36E4F-6AF6-4329-9001-96A59917B06E}" presName="parentLin" presStyleCnt="0"/>
      <dgm:spPr/>
    </dgm:pt>
    <dgm:pt modelId="{08ABB908-A951-425A-B4B9-EA6DAC3BE06C}" type="pres">
      <dgm:prSet presAssocID="{6AF36E4F-6AF6-4329-9001-96A59917B06E}" presName="parentLeftMargin" presStyleLbl="node1" presStyleIdx="0" presStyleCnt="4"/>
      <dgm:spPr/>
      <dgm:t>
        <a:bodyPr/>
        <a:lstStyle/>
        <a:p>
          <a:endParaRPr lang="zh-CN" altLang="en-US"/>
        </a:p>
      </dgm:t>
    </dgm:pt>
    <dgm:pt modelId="{7119EA3F-1ED0-432E-980A-EB932CD50B77}" type="pres">
      <dgm:prSet presAssocID="{6AF36E4F-6AF6-4329-9001-96A59917B06E}" presName="parentText" presStyleLbl="node1" presStyleIdx="0" presStyleCnt="4">
        <dgm:presLayoutVars>
          <dgm:chMax val="0"/>
          <dgm:bulletEnabled val="1"/>
        </dgm:presLayoutVars>
      </dgm:prSet>
      <dgm:spPr/>
      <dgm:t>
        <a:bodyPr/>
        <a:lstStyle/>
        <a:p>
          <a:endParaRPr lang="zh-CN" altLang="en-US"/>
        </a:p>
      </dgm:t>
    </dgm:pt>
    <dgm:pt modelId="{5ACF78FA-4587-4C0F-8FE7-487B9BFAE0A9}" type="pres">
      <dgm:prSet presAssocID="{6AF36E4F-6AF6-4329-9001-96A59917B06E}" presName="negativeSpace" presStyleCnt="0"/>
      <dgm:spPr/>
    </dgm:pt>
    <dgm:pt modelId="{BEC9217F-E7C6-45D4-A67A-5B7328B08A37}" type="pres">
      <dgm:prSet presAssocID="{6AF36E4F-6AF6-4329-9001-96A59917B06E}" presName="childText" presStyleLbl="conFgAcc1" presStyleIdx="0" presStyleCnt="4">
        <dgm:presLayoutVars>
          <dgm:bulletEnabled val="1"/>
        </dgm:presLayoutVars>
      </dgm:prSet>
      <dgm:spPr/>
      <dgm:t>
        <a:bodyPr/>
        <a:lstStyle/>
        <a:p>
          <a:endParaRPr lang="zh-CN" altLang="en-US"/>
        </a:p>
      </dgm:t>
    </dgm:pt>
    <dgm:pt modelId="{E3757E8A-1AA6-4EDB-AF6F-99B25C05C459}" type="pres">
      <dgm:prSet presAssocID="{8399B5F0-066F-4810-80CA-8C2073BC81FD}" presName="spaceBetweenRectangles" presStyleCnt="0"/>
      <dgm:spPr/>
    </dgm:pt>
    <dgm:pt modelId="{B0C128C3-C061-4E3F-9D88-90C7BFBD7D5E}" type="pres">
      <dgm:prSet presAssocID="{91D34EC4-58BD-43BB-AE75-E95AD90892BA}" presName="parentLin" presStyleCnt="0"/>
      <dgm:spPr/>
    </dgm:pt>
    <dgm:pt modelId="{488D51CE-D415-4832-8DEE-3FFD2A2CC38A}" type="pres">
      <dgm:prSet presAssocID="{91D34EC4-58BD-43BB-AE75-E95AD90892BA}" presName="parentLeftMargin" presStyleLbl="node1" presStyleIdx="0" presStyleCnt="4"/>
      <dgm:spPr/>
      <dgm:t>
        <a:bodyPr/>
        <a:lstStyle/>
        <a:p>
          <a:endParaRPr lang="zh-CN" altLang="en-US"/>
        </a:p>
      </dgm:t>
    </dgm:pt>
    <dgm:pt modelId="{2A9EAF18-86EB-43E6-BF33-9EF2E4B095EA}" type="pres">
      <dgm:prSet presAssocID="{91D34EC4-58BD-43BB-AE75-E95AD90892BA}" presName="parentText" presStyleLbl="node1" presStyleIdx="1" presStyleCnt="4">
        <dgm:presLayoutVars>
          <dgm:chMax val="0"/>
          <dgm:bulletEnabled val="1"/>
        </dgm:presLayoutVars>
      </dgm:prSet>
      <dgm:spPr/>
      <dgm:t>
        <a:bodyPr/>
        <a:lstStyle/>
        <a:p>
          <a:endParaRPr lang="zh-CN" altLang="en-US"/>
        </a:p>
      </dgm:t>
    </dgm:pt>
    <dgm:pt modelId="{FB814160-7EF2-4823-BF53-8347C75593AA}" type="pres">
      <dgm:prSet presAssocID="{91D34EC4-58BD-43BB-AE75-E95AD90892BA}" presName="negativeSpace" presStyleCnt="0"/>
      <dgm:spPr/>
    </dgm:pt>
    <dgm:pt modelId="{32481188-42B0-41DE-84CF-CA978AA92B9B}" type="pres">
      <dgm:prSet presAssocID="{91D34EC4-58BD-43BB-AE75-E95AD90892BA}" presName="childText" presStyleLbl="conFgAcc1" presStyleIdx="1" presStyleCnt="4" custLinFactNeighborX="849">
        <dgm:presLayoutVars>
          <dgm:bulletEnabled val="1"/>
        </dgm:presLayoutVars>
      </dgm:prSet>
      <dgm:spPr/>
    </dgm:pt>
    <dgm:pt modelId="{DD993E53-A06B-4EA1-97FD-D3E903B77BC9}" type="pres">
      <dgm:prSet presAssocID="{F21D5B7A-CD26-4A46-AA01-134BF3EBCC43}" presName="spaceBetweenRectangles" presStyleCnt="0"/>
      <dgm:spPr/>
    </dgm:pt>
    <dgm:pt modelId="{B9D298EC-FA57-44E7-A1B8-B7E8A6867D91}" type="pres">
      <dgm:prSet presAssocID="{FE204EEC-476F-4A91-A781-FED567D66334}" presName="parentLin" presStyleCnt="0"/>
      <dgm:spPr/>
    </dgm:pt>
    <dgm:pt modelId="{901CFEA6-E789-4712-A11D-00CE06FD12C1}" type="pres">
      <dgm:prSet presAssocID="{FE204EEC-476F-4A91-A781-FED567D66334}" presName="parentLeftMargin" presStyleLbl="node1" presStyleIdx="1" presStyleCnt="4"/>
      <dgm:spPr/>
      <dgm:t>
        <a:bodyPr/>
        <a:lstStyle/>
        <a:p>
          <a:endParaRPr lang="zh-CN" altLang="en-US"/>
        </a:p>
      </dgm:t>
    </dgm:pt>
    <dgm:pt modelId="{718F7C6F-B0D5-4919-8C54-D4DACE1525D1}" type="pres">
      <dgm:prSet presAssocID="{FE204EEC-476F-4A91-A781-FED567D66334}" presName="parentText" presStyleLbl="node1" presStyleIdx="2" presStyleCnt="4">
        <dgm:presLayoutVars>
          <dgm:chMax val="0"/>
          <dgm:bulletEnabled val="1"/>
        </dgm:presLayoutVars>
      </dgm:prSet>
      <dgm:spPr/>
      <dgm:t>
        <a:bodyPr/>
        <a:lstStyle/>
        <a:p>
          <a:endParaRPr lang="zh-CN" altLang="en-US"/>
        </a:p>
      </dgm:t>
    </dgm:pt>
    <dgm:pt modelId="{0C571600-15CA-4543-B7DA-CDCA7E405358}" type="pres">
      <dgm:prSet presAssocID="{FE204EEC-476F-4A91-A781-FED567D66334}" presName="negativeSpace" presStyleCnt="0"/>
      <dgm:spPr/>
    </dgm:pt>
    <dgm:pt modelId="{A7CC6083-5618-45EA-B3A6-701DB8FDC05F}" type="pres">
      <dgm:prSet presAssocID="{FE204EEC-476F-4A91-A781-FED567D66334}" presName="childText" presStyleLbl="conFgAcc1" presStyleIdx="2" presStyleCnt="4">
        <dgm:presLayoutVars>
          <dgm:bulletEnabled val="1"/>
        </dgm:presLayoutVars>
      </dgm:prSet>
      <dgm:spPr/>
    </dgm:pt>
    <dgm:pt modelId="{48AE691F-A47D-48DD-BCAF-1058A30B4001}" type="pres">
      <dgm:prSet presAssocID="{864F2B1B-893F-424D-9B3D-A489E0326C3C}" presName="spaceBetweenRectangles" presStyleCnt="0"/>
      <dgm:spPr/>
    </dgm:pt>
    <dgm:pt modelId="{C65E652F-59B5-47A8-9DC3-BD5F4479A905}" type="pres">
      <dgm:prSet presAssocID="{38FB391E-0903-45BC-9DA3-FD9A25902ED0}" presName="parentLin" presStyleCnt="0"/>
      <dgm:spPr/>
    </dgm:pt>
    <dgm:pt modelId="{4692C13D-86FB-4A11-84A6-DF8ACBBE59C7}" type="pres">
      <dgm:prSet presAssocID="{38FB391E-0903-45BC-9DA3-FD9A25902ED0}" presName="parentLeftMargin" presStyleLbl="node1" presStyleIdx="2" presStyleCnt="4"/>
      <dgm:spPr/>
      <dgm:t>
        <a:bodyPr/>
        <a:lstStyle/>
        <a:p>
          <a:endParaRPr lang="zh-CN" altLang="en-US"/>
        </a:p>
      </dgm:t>
    </dgm:pt>
    <dgm:pt modelId="{BE09A2C2-5F16-4DC8-8CD1-4A14F32ACEDB}" type="pres">
      <dgm:prSet presAssocID="{38FB391E-0903-45BC-9DA3-FD9A25902ED0}" presName="parentText" presStyleLbl="node1" presStyleIdx="3" presStyleCnt="4">
        <dgm:presLayoutVars>
          <dgm:chMax val="0"/>
          <dgm:bulletEnabled val="1"/>
        </dgm:presLayoutVars>
      </dgm:prSet>
      <dgm:spPr/>
      <dgm:t>
        <a:bodyPr/>
        <a:lstStyle/>
        <a:p>
          <a:endParaRPr lang="zh-CN" altLang="en-US"/>
        </a:p>
      </dgm:t>
    </dgm:pt>
    <dgm:pt modelId="{0065196A-B512-4812-BAD8-F93978D9A9C2}" type="pres">
      <dgm:prSet presAssocID="{38FB391E-0903-45BC-9DA3-FD9A25902ED0}" presName="negativeSpace" presStyleCnt="0"/>
      <dgm:spPr/>
    </dgm:pt>
    <dgm:pt modelId="{9E47D6D5-3B62-41C8-87B0-7AC7A2B04ED6}" type="pres">
      <dgm:prSet presAssocID="{38FB391E-0903-45BC-9DA3-FD9A25902ED0}" presName="childText" presStyleLbl="conFgAcc1" presStyleIdx="3" presStyleCnt="4" custLinFactNeighborY="45659">
        <dgm:presLayoutVars>
          <dgm:bulletEnabled val="1"/>
        </dgm:presLayoutVars>
      </dgm:prSet>
      <dgm:spPr/>
    </dgm:pt>
  </dgm:ptLst>
  <dgm:cxnLst>
    <dgm:cxn modelId="{2B55450F-4C60-4D8E-87EF-AE3B719A45C5}" srcId="{FEA5A8DC-2BEE-4215-8291-887CF4A836B4}" destId="{6AF36E4F-6AF6-4329-9001-96A59917B06E}" srcOrd="0" destOrd="0" parTransId="{78FB51F8-630F-4D43-8A7F-0E66C9FCD9EA}" sibTransId="{8399B5F0-066F-4810-80CA-8C2073BC81FD}"/>
    <dgm:cxn modelId="{49127A9D-3031-4776-B2F5-9EA2F181D8E1}" type="presOf" srcId="{38FB391E-0903-45BC-9DA3-FD9A25902ED0}" destId="{BE09A2C2-5F16-4DC8-8CD1-4A14F32ACEDB}" srcOrd="1" destOrd="0" presId="urn:microsoft.com/office/officeart/2005/8/layout/list1"/>
    <dgm:cxn modelId="{682437F5-E443-4064-B658-F87F10590554}" type="presOf" srcId="{FE204EEC-476F-4A91-A781-FED567D66334}" destId="{718F7C6F-B0D5-4919-8C54-D4DACE1525D1}" srcOrd="1" destOrd="0" presId="urn:microsoft.com/office/officeart/2005/8/layout/list1"/>
    <dgm:cxn modelId="{FD483386-D43C-4E04-BB3F-A48F1527A822}" type="presOf" srcId="{91D34EC4-58BD-43BB-AE75-E95AD90892BA}" destId="{2A9EAF18-86EB-43E6-BF33-9EF2E4B095EA}" srcOrd="1" destOrd="0" presId="urn:microsoft.com/office/officeart/2005/8/layout/list1"/>
    <dgm:cxn modelId="{1CCFE731-EFCD-4AAF-B21A-7539015A8FB4}" srcId="{FEA5A8DC-2BEE-4215-8291-887CF4A836B4}" destId="{FE204EEC-476F-4A91-A781-FED567D66334}" srcOrd="2" destOrd="0" parTransId="{11975330-8C46-4A3E-A558-EBFD1B1CC682}" sibTransId="{864F2B1B-893F-424D-9B3D-A489E0326C3C}"/>
    <dgm:cxn modelId="{2C9178CB-B7F9-44F2-8D53-2085A891057C}" type="presOf" srcId="{38FB391E-0903-45BC-9DA3-FD9A25902ED0}" destId="{4692C13D-86FB-4A11-84A6-DF8ACBBE59C7}" srcOrd="0" destOrd="0" presId="urn:microsoft.com/office/officeart/2005/8/layout/list1"/>
    <dgm:cxn modelId="{923D5680-9E04-49C6-B3D4-042B71A7B03F}" type="presOf" srcId="{FE204EEC-476F-4A91-A781-FED567D66334}" destId="{901CFEA6-E789-4712-A11D-00CE06FD12C1}" srcOrd="0" destOrd="0" presId="urn:microsoft.com/office/officeart/2005/8/layout/list1"/>
    <dgm:cxn modelId="{8770D5E2-AEF8-4089-BBDE-21CF37714277}" srcId="{FEA5A8DC-2BEE-4215-8291-887CF4A836B4}" destId="{91D34EC4-58BD-43BB-AE75-E95AD90892BA}" srcOrd="1" destOrd="0" parTransId="{B81B4B53-9A1C-4971-A627-6CD89E7BF318}" sibTransId="{F21D5B7A-CD26-4A46-AA01-134BF3EBCC43}"/>
    <dgm:cxn modelId="{D75CDAE3-BAEB-480D-B348-472BA684A8AC}" srcId="{FEA5A8DC-2BEE-4215-8291-887CF4A836B4}" destId="{38FB391E-0903-45BC-9DA3-FD9A25902ED0}" srcOrd="3" destOrd="0" parTransId="{65CB8270-20C7-4E43-84BB-05C2D59F36F3}" sibTransId="{08D2CD28-89EB-40E6-8C3A-987513CA18DE}"/>
    <dgm:cxn modelId="{4B3CDAB8-30D2-4862-AA46-C7D48740C2A1}" type="presOf" srcId="{6AF36E4F-6AF6-4329-9001-96A59917B06E}" destId="{08ABB908-A951-425A-B4B9-EA6DAC3BE06C}" srcOrd="0" destOrd="0" presId="urn:microsoft.com/office/officeart/2005/8/layout/list1"/>
    <dgm:cxn modelId="{1D3EABE7-3D0B-4A16-A2BD-4ADA7848BCDA}" type="presOf" srcId="{FEA5A8DC-2BEE-4215-8291-887CF4A836B4}" destId="{96744161-E394-4EBB-A987-146F67C5F001}" srcOrd="0" destOrd="0" presId="urn:microsoft.com/office/officeart/2005/8/layout/list1"/>
    <dgm:cxn modelId="{0BBBF34F-3A1E-46FC-B380-E9C5D82CBBD8}" type="presOf" srcId="{91D34EC4-58BD-43BB-AE75-E95AD90892BA}" destId="{488D51CE-D415-4832-8DEE-3FFD2A2CC38A}" srcOrd="0" destOrd="0" presId="urn:microsoft.com/office/officeart/2005/8/layout/list1"/>
    <dgm:cxn modelId="{8EE64B95-A118-484D-9B08-9C0B7069D8B8}" type="presOf" srcId="{6AF36E4F-6AF6-4329-9001-96A59917B06E}" destId="{7119EA3F-1ED0-432E-980A-EB932CD50B77}" srcOrd="1" destOrd="0" presId="urn:microsoft.com/office/officeart/2005/8/layout/list1"/>
    <dgm:cxn modelId="{D6BB5E26-627C-44BC-B81F-828B241AE914}" type="presParOf" srcId="{96744161-E394-4EBB-A987-146F67C5F001}" destId="{10537D78-A138-41C8-96B9-25CECDDCBE4B}" srcOrd="0" destOrd="0" presId="urn:microsoft.com/office/officeart/2005/8/layout/list1"/>
    <dgm:cxn modelId="{62E90EA3-C621-4A18-A435-60B5853F88B0}" type="presParOf" srcId="{10537D78-A138-41C8-96B9-25CECDDCBE4B}" destId="{08ABB908-A951-425A-B4B9-EA6DAC3BE06C}" srcOrd="0" destOrd="0" presId="urn:microsoft.com/office/officeart/2005/8/layout/list1"/>
    <dgm:cxn modelId="{320A0431-D3F3-4521-AE79-D70D845F1373}" type="presParOf" srcId="{10537D78-A138-41C8-96B9-25CECDDCBE4B}" destId="{7119EA3F-1ED0-432E-980A-EB932CD50B77}" srcOrd="1" destOrd="0" presId="urn:microsoft.com/office/officeart/2005/8/layout/list1"/>
    <dgm:cxn modelId="{26B23483-816A-4463-AEC4-65533BD048D0}" type="presParOf" srcId="{96744161-E394-4EBB-A987-146F67C5F001}" destId="{5ACF78FA-4587-4C0F-8FE7-487B9BFAE0A9}" srcOrd="1" destOrd="0" presId="urn:microsoft.com/office/officeart/2005/8/layout/list1"/>
    <dgm:cxn modelId="{D50FC19F-2269-435B-93F7-00202BD4D74F}" type="presParOf" srcId="{96744161-E394-4EBB-A987-146F67C5F001}" destId="{BEC9217F-E7C6-45D4-A67A-5B7328B08A37}" srcOrd="2" destOrd="0" presId="urn:microsoft.com/office/officeart/2005/8/layout/list1"/>
    <dgm:cxn modelId="{A219A02D-5CAE-4D69-ADC5-9A4C8E42B2BB}" type="presParOf" srcId="{96744161-E394-4EBB-A987-146F67C5F001}" destId="{E3757E8A-1AA6-4EDB-AF6F-99B25C05C459}" srcOrd="3" destOrd="0" presId="urn:microsoft.com/office/officeart/2005/8/layout/list1"/>
    <dgm:cxn modelId="{B913C508-C984-4806-BE8C-84CA7E584B2F}" type="presParOf" srcId="{96744161-E394-4EBB-A987-146F67C5F001}" destId="{B0C128C3-C061-4E3F-9D88-90C7BFBD7D5E}" srcOrd="4" destOrd="0" presId="urn:microsoft.com/office/officeart/2005/8/layout/list1"/>
    <dgm:cxn modelId="{819D967B-F960-4AE1-ACD9-0E60957C6F87}" type="presParOf" srcId="{B0C128C3-C061-4E3F-9D88-90C7BFBD7D5E}" destId="{488D51CE-D415-4832-8DEE-3FFD2A2CC38A}" srcOrd="0" destOrd="0" presId="urn:microsoft.com/office/officeart/2005/8/layout/list1"/>
    <dgm:cxn modelId="{48629930-B419-4783-9EB4-A4C1FF849186}" type="presParOf" srcId="{B0C128C3-C061-4E3F-9D88-90C7BFBD7D5E}" destId="{2A9EAF18-86EB-43E6-BF33-9EF2E4B095EA}" srcOrd="1" destOrd="0" presId="urn:microsoft.com/office/officeart/2005/8/layout/list1"/>
    <dgm:cxn modelId="{B1836165-78BC-4195-926D-FB9F07C20A3E}" type="presParOf" srcId="{96744161-E394-4EBB-A987-146F67C5F001}" destId="{FB814160-7EF2-4823-BF53-8347C75593AA}" srcOrd="5" destOrd="0" presId="urn:microsoft.com/office/officeart/2005/8/layout/list1"/>
    <dgm:cxn modelId="{3D4141D0-60F9-410E-86CB-E3BF3ABA5DEF}" type="presParOf" srcId="{96744161-E394-4EBB-A987-146F67C5F001}" destId="{32481188-42B0-41DE-84CF-CA978AA92B9B}" srcOrd="6" destOrd="0" presId="urn:microsoft.com/office/officeart/2005/8/layout/list1"/>
    <dgm:cxn modelId="{5DD8C750-E87A-4911-ABDF-431E4BCD3E59}" type="presParOf" srcId="{96744161-E394-4EBB-A987-146F67C5F001}" destId="{DD993E53-A06B-4EA1-97FD-D3E903B77BC9}" srcOrd="7" destOrd="0" presId="urn:microsoft.com/office/officeart/2005/8/layout/list1"/>
    <dgm:cxn modelId="{AAAFED75-17F7-4D4E-B0BB-79E338F5CA2A}" type="presParOf" srcId="{96744161-E394-4EBB-A987-146F67C5F001}" destId="{B9D298EC-FA57-44E7-A1B8-B7E8A6867D91}" srcOrd="8" destOrd="0" presId="urn:microsoft.com/office/officeart/2005/8/layout/list1"/>
    <dgm:cxn modelId="{2F0AF6D4-2D12-4D82-9BCA-D49AE1F86192}" type="presParOf" srcId="{B9D298EC-FA57-44E7-A1B8-B7E8A6867D91}" destId="{901CFEA6-E789-4712-A11D-00CE06FD12C1}" srcOrd="0" destOrd="0" presId="urn:microsoft.com/office/officeart/2005/8/layout/list1"/>
    <dgm:cxn modelId="{25425082-219D-40A1-AB4D-357E1E40AE58}" type="presParOf" srcId="{B9D298EC-FA57-44E7-A1B8-B7E8A6867D91}" destId="{718F7C6F-B0D5-4919-8C54-D4DACE1525D1}" srcOrd="1" destOrd="0" presId="urn:microsoft.com/office/officeart/2005/8/layout/list1"/>
    <dgm:cxn modelId="{44E1ECD0-75DD-4432-9E65-953143EFFDB2}" type="presParOf" srcId="{96744161-E394-4EBB-A987-146F67C5F001}" destId="{0C571600-15CA-4543-B7DA-CDCA7E405358}" srcOrd="9" destOrd="0" presId="urn:microsoft.com/office/officeart/2005/8/layout/list1"/>
    <dgm:cxn modelId="{806A792D-0EE2-48A7-B7EB-EF11B85C98FC}" type="presParOf" srcId="{96744161-E394-4EBB-A987-146F67C5F001}" destId="{A7CC6083-5618-45EA-B3A6-701DB8FDC05F}" srcOrd="10" destOrd="0" presId="urn:microsoft.com/office/officeart/2005/8/layout/list1"/>
    <dgm:cxn modelId="{CF1BDAF8-1674-4380-9CCB-98644AFE2FA4}" type="presParOf" srcId="{96744161-E394-4EBB-A987-146F67C5F001}" destId="{48AE691F-A47D-48DD-BCAF-1058A30B4001}" srcOrd="11" destOrd="0" presId="urn:microsoft.com/office/officeart/2005/8/layout/list1"/>
    <dgm:cxn modelId="{2F8A38A2-60A6-4793-AC80-7DDF92D3F087}" type="presParOf" srcId="{96744161-E394-4EBB-A987-146F67C5F001}" destId="{C65E652F-59B5-47A8-9DC3-BD5F4479A905}" srcOrd="12" destOrd="0" presId="urn:microsoft.com/office/officeart/2005/8/layout/list1"/>
    <dgm:cxn modelId="{DC4BD3F8-5017-4571-AF8D-582F4F4DCAED}" type="presParOf" srcId="{C65E652F-59B5-47A8-9DC3-BD5F4479A905}" destId="{4692C13D-86FB-4A11-84A6-DF8ACBBE59C7}" srcOrd="0" destOrd="0" presId="urn:microsoft.com/office/officeart/2005/8/layout/list1"/>
    <dgm:cxn modelId="{2B8B393E-AB97-4A3D-9DAA-D67DC6F20C2F}" type="presParOf" srcId="{C65E652F-59B5-47A8-9DC3-BD5F4479A905}" destId="{BE09A2C2-5F16-4DC8-8CD1-4A14F32ACEDB}" srcOrd="1" destOrd="0" presId="urn:microsoft.com/office/officeart/2005/8/layout/list1"/>
    <dgm:cxn modelId="{F410BC0B-6BC9-43DF-A8B5-999CDFDF5DA2}" type="presParOf" srcId="{96744161-E394-4EBB-A987-146F67C5F001}" destId="{0065196A-B512-4812-BAD8-F93978D9A9C2}" srcOrd="13" destOrd="0" presId="urn:microsoft.com/office/officeart/2005/8/layout/list1"/>
    <dgm:cxn modelId="{BB9C66A9-71B8-458A-B3C6-D10E42281244}" type="presParOf" srcId="{96744161-E394-4EBB-A987-146F67C5F001}" destId="{9E47D6D5-3B62-41C8-87B0-7AC7A2B04ED6}"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034FDA-7DF1-47D9-81F0-D16887D0EE17}"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zh-CN" altLang="en-US"/>
        </a:p>
      </dgm:t>
    </dgm:pt>
    <dgm:pt modelId="{95BABECD-6A30-4B88-BDE3-89024890AD50}">
      <dgm:prSet phldrT="[文本]"/>
      <dgm:spPr>
        <a:solidFill>
          <a:srgbClr val="0070C0"/>
        </a:solidFill>
      </dgm:spPr>
      <dgm:t>
        <a:bodyPr/>
        <a:lstStyle/>
        <a:p>
          <a:r>
            <a:rPr lang="zh-CN" altLang="en-US" dirty="0" smtClean="0"/>
            <a:t>计划</a:t>
          </a:r>
          <a:endParaRPr lang="zh-CN" altLang="en-US" dirty="0"/>
        </a:p>
      </dgm:t>
    </dgm:pt>
    <dgm:pt modelId="{547F8D24-CFB7-4EE7-9741-6DB80A7AB09B}" type="parTrans" cxnId="{96C72FF7-0B3C-416C-B825-9D4E813FBC4B}">
      <dgm:prSet/>
      <dgm:spPr/>
      <dgm:t>
        <a:bodyPr/>
        <a:lstStyle/>
        <a:p>
          <a:endParaRPr lang="zh-CN" altLang="en-US"/>
        </a:p>
      </dgm:t>
    </dgm:pt>
    <dgm:pt modelId="{401BCA19-30A7-4D43-B55D-A51D90BE77BD}" type="sibTrans" cxnId="{96C72FF7-0B3C-416C-B825-9D4E813FBC4B}">
      <dgm:prSet/>
      <dgm:spPr/>
      <dgm:t>
        <a:bodyPr/>
        <a:lstStyle/>
        <a:p>
          <a:endParaRPr lang="zh-CN" altLang="en-US"/>
        </a:p>
      </dgm:t>
    </dgm:pt>
    <dgm:pt modelId="{6E364F7C-C959-4B8F-A000-737F960EAA3C}">
      <dgm:prSet phldrT="[文本]"/>
      <dgm:spPr>
        <a:solidFill>
          <a:srgbClr val="0070C0"/>
        </a:solidFill>
      </dgm:spPr>
      <dgm:t>
        <a:bodyPr/>
        <a:lstStyle/>
        <a:p>
          <a:r>
            <a:rPr lang="zh-CN" altLang="en-US" dirty="0" smtClean="0"/>
            <a:t>采购</a:t>
          </a:r>
          <a:endParaRPr lang="zh-CN" altLang="en-US" dirty="0"/>
        </a:p>
      </dgm:t>
    </dgm:pt>
    <dgm:pt modelId="{CF1403AC-FB10-428D-AC3E-CB376DCBCFCC}" type="parTrans" cxnId="{EF06D6CC-3A71-4577-86F2-880FD243A342}">
      <dgm:prSet/>
      <dgm:spPr/>
      <dgm:t>
        <a:bodyPr/>
        <a:lstStyle/>
        <a:p>
          <a:endParaRPr lang="zh-CN" altLang="en-US"/>
        </a:p>
      </dgm:t>
    </dgm:pt>
    <dgm:pt modelId="{EE69C02F-59B2-4ADC-BAE5-0DBDE5350E37}" type="sibTrans" cxnId="{EF06D6CC-3A71-4577-86F2-880FD243A342}">
      <dgm:prSet/>
      <dgm:spPr/>
      <dgm:t>
        <a:bodyPr/>
        <a:lstStyle/>
        <a:p>
          <a:endParaRPr lang="zh-CN" altLang="en-US"/>
        </a:p>
      </dgm:t>
    </dgm:pt>
    <dgm:pt modelId="{AA926047-3D43-49C6-BBF3-226FE51661F7}">
      <dgm:prSet phldrT="[文本]"/>
      <dgm:spPr>
        <a:solidFill>
          <a:srgbClr val="0070C0"/>
        </a:solidFill>
      </dgm:spPr>
      <dgm:t>
        <a:bodyPr/>
        <a:lstStyle/>
        <a:p>
          <a:r>
            <a:rPr lang="zh-CN" altLang="en-US" dirty="0" smtClean="0"/>
            <a:t>生产</a:t>
          </a:r>
          <a:endParaRPr lang="zh-CN" altLang="en-US" dirty="0"/>
        </a:p>
      </dgm:t>
    </dgm:pt>
    <dgm:pt modelId="{FAA80B99-8F91-412D-AA0F-B33584A10C30}" type="parTrans" cxnId="{C48A1BBC-0323-49BD-80A5-18C925903A5F}">
      <dgm:prSet/>
      <dgm:spPr/>
      <dgm:t>
        <a:bodyPr/>
        <a:lstStyle/>
        <a:p>
          <a:endParaRPr lang="zh-CN" altLang="en-US"/>
        </a:p>
      </dgm:t>
    </dgm:pt>
    <dgm:pt modelId="{323C052B-1AFA-4164-AB44-CBEB3A7DF704}" type="sibTrans" cxnId="{C48A1BBC-0323-49BD-80A5-18C925903A5F}">
      <dgm:prSet/>
      <dgm:spPr/>
      <dgm:t>
        <a:bodyPr/>
        <a:lstStyle/>
        <a:p>
          <a:endParaRPr lang="zh-CN" altLang="en-US"/>
        </a:p>
      </dgm:t>
    </dgm:pt>
    <dgm:pt modelId="{EB8BC319-F292-4AEB-BE9C-18E0ACB27B90}">
      <dgm:prSet phldrT="[文本]"/>
      <dgm:spPr>
        <a:solidFill>
          <a:srgbClr val="0070C0"/>
        </a:solidFill>
      </dgm:spPr>
      <dgm:t>
        <a:bodyPr/>
        <a:lstStyle/>
        <a:p>
          <a:r>
            <a:rPr lang="zh-CN" altLang="en-US" dirty="0" smtClean="0"/>
            <a:t>物流</a:t>
          </a:r>
          <a:endParaRPr lang="zh-CN" altLang="en-US" dirty="0"/>
        </a:p>
      </dgm:t>
    </dgm:pt>
    <dgm:pt modelId="{1977F0BC-1A88-4F2C-9D4D-00168D854F5D}" type="parTrans" cxnId="{66208F2C-893D-4A11-AE86-090958546FF2}">
      <dgm:prSet/>
      <dgm:spPr/>
      <dgm:t>
        <a:bodyPr/>
        <a:lstStyle/>
        <a:p>
          <a:endParaRPr lang="zh-CN" altLang="en-US"/>
        </a:p>
      </dgm:t>
    </dgm:pt>
    <dgm:pt modelId="{C410FF77-D07C-4C6F-8E15-59656704F8B5}" type="sibTrans" cxnId="{66208F2C-893D-4A11-AE86-090958546FF2}">
      <dgm:prSet/>
      <dgm:spPr/>
      <dgm:t>
        <a:bodyPr/>
        <a:lstStyle/>
        <a:p>
          <a:endParaRPr lang="zh-CN" altLang="en-US"/>
        </a:p>
      </dgm:t>
    </dgm:pt>
    <dgm:pt modelId="{46960311-8F91-4F57-AC26-7D182568514A}">
      <dgm:prSet phldrT="[文本]"/>
      <dgm:spPr>
        <a:solidFill>
          <a:srgbClr val="0070C0"/>
        </a:solidFill>
      </dgm:spPr>
      <dgm:t>
        <a:bodyPr/>
        <a:lstStyle/>
        <a:p>
          <a:r>
            <a:rPr lang="zh-CN" altLang="en-US" dirty="0" smtClean="0"/>
            <a:t>客户</a:t>
          </a:r>
          <a:endParaRPr lang="zh-CN" altLang="en-US" dirty="0"/>
        </a:p>
      </dgm:t>
    </dgm:pt>
    <dgm:pt modelId="{E729D566-2128-40F8-B4D1-EAF482E516BB}" type="parTrans" cxnId="{6555112F-B465-47B7-9E7E-8CD4A5069DD6}">
      <dgm:prSet/>
      <dgm:spPr/>
      <dgm:t>
        <a:bodyPr/>
        <a:lstStyle/>
        <a:p>
          <a:endParaRPr lang="zh-CN" altLang="en-US"/>
        </a:p>
      </dgm:t>
    </dgm:pt>
    <dgm:pt modelId="{21E67139-9813-4BA3-BBD0-1C5EA6EAC177}" type="sibTrans" cxnId="{6555112F-B465-47B7-9E7E-8CD4A5069DD6}">
      <dgm:prSet/>
      <dgm:spPr/>
      <dgm:t>
        <a:bodyPr/>
        <a:lstStyle/>
        <a:p>
          <a:endParaRPr lang="zh-CN" altLang="en-US"/>
        </a:p>
      </dgm:t>
    </dgm:pt>
    <dgm:pt modelId="{04C13FC5-A62D-4105-8D02-03317103E938}" type="pres">
      <dgm:prSet presAssocID="{75034FDA-7DF1-47D9-81F0-D16887D0EE17}" presName="cycle" presStyleCnt="0">
        <dgm:presLayoutVars>
          <dgm:dir/>
          <dgm:resizeHandles val="exact"/>
        </dgm:presLayoutVars>
      </dgm:prSet>
      <dgm:spPr/>
      <dgm:t>
        <a:bodyPr/>
        <a:lstStyle/>
        <a:p>
          <a:endParaRPr lang="zh-CN" altLang="en-US"/>
        </a:p>
      </dgm:t>
    </dgm:pt>
    <dgm:pt modelId="{581F4DAE-4740-4CA7-852C-ACD9473BC6AE}" type="pres">
      <dgm:prSet presAssocID="{95BABECD-6A30-4B88-BDE3-89024890AD50}" presName="node" presStyleLbl="node1" presStyleIdx="0" presStyleCnt="5">
        <dgm:presLayoutVars>
          <dgm:bulletEnabled val="1"/>
        </dgm:presLayoutVars>
      </dgm:prSet>
      <dgm:spPr/>
      <dgm:t>
        <a:bodyPr/>
        <a:lstStyle/>
        <a:p>
          <a:endParaRPr lang="zh-CN" altLang="en-US"/>
        </a:p>
      </dgm:t>
    </dgm:pt>
    <dgm:pt modelId="{5BB90FEB-6908-4CF0-8C09-1920D5D3E2C6}" type="pres">
      <dgm:prSet presAssocID="{95BABECD-6A30-4B88-BDE3-89024890AD50}" presName="spNode" presStyleCnt="0"/>
      <dgm:spPr/>
    </dgm:pt>
    <dgm:pt modelId="{10B4D1FF-CE29-4F64-AD57-161AD2C22A96}" type="pres">
      <dgm:prSet presAssocID="{401BCA19-30A7-4D43-B55D-A51D90BE77BD}" presName="sibTrans" presStyleLbl="sibTrans1D1" presStyleIdx="0" presStyleCnt="5"/>
      <dgm:spPr/>
      <dgm:t>
        <a:bodyPr/>
        <a:lstStyle/>
        <a:p>
          <a:endParaRPr lang="zh-CN" altLang="en-US"/>
        </a:p>
      </dgm:t>
    </dgm:pt>
    <dgm:pt modelId="{ADE416F9-BD2B-4D33-AFBB-E8D2335F15D2}" type="pres">
      <dgm:prSet presAssocID="{6E364F7C-C959-4B8F-A000-737F960EAA3C}" presName="node" presStyleLbl="node1" presStyleIdx="1" presStyleCnt="5">
        <dgm:presLayoutVars>
          <dgm:bulletEnabled val="1"/>
        </dgm:presLayoutVars>
      </dgm:prSet>
      <dgm:spPr/>
      <dgm:t>
        <a:bodyPr/>
        <a:lstStyle/>
        <a:p>
          <a:endParaRPr lang="zh-CN" altLang="en-US"/>
        </a:p>
      </dgm:t>
    </dgm:pt>
    <dgm:pt modelId="{73CB4812-9E8A-4EBD-BE41-DD719A3CFACB}" type="pres">
      <dgm:prSet presAssocID="{6E364F7C-C959-4B8F-A000-737F960EAA3C}" presName="spNode" presStyleCnt="0"/>
      <dgm:spPr/>
    </dgm:pt>
    <dgm:pt modelId="{AE86EB7D-735C-4B2B-BF70-3975411ADB76}" type="pres">
      <dgm:prSet presAssocID="{EE69C02F-59B2-4ADC-BAE5-0DBDE5350E37}" presName="sibTrans" presStyleLbl="sibTrans1D1" presStyleIdx="1" presStyleCnt="5"/>
      <dgm:spPr/>
      <dgm:t>
        <a:bodyPr/>
        <a:lstStyle/>
        <a:p>
          <a:endParaRPr lang="zh-CN" altLang="en-US"/>
        </a:p>
      </dgm:t>
    </dgm:pt>
    <dgm:pt modelId="{BE126C11-CB87-43F0-AA01-75497609E091}" type="pres">
      <dgm:prSet presAssocID="{AA926047-3D43-49C6-BBF3-226FE51661F7}" presName="node" presStyleLbl="node1" presStyleIdx="2" presStyleCnt="5">
        <dgm:presLayoutVars>
          <dgm:bulletEnabled val="1"/>
        </dgm:presLayoutVars>
      </dgm:prSet>
      <dgm:spPr/>
      <dgm:t>
        <a:bodyPr/>
        <a:lstStyle/>
        <a:p>
          <a:endParaRPr lang="zh-CN" altLang="en-US"/>
        </a:p>
      </dgm:t>
    </dgm:pt>
    <dgm:pt modelId="{B31F3E0B-005E-463C-9A0B-6B5F7D2C96F1}" type="pres">
      <dgm:prSet presAssocID="{AA926047-3D43-49C6-BBF3-226FE51661F7}" presName="spNode" presStyleCnt="0"/>
      <dgm:spPr/>
    </dgm:pt>
    <dgm:pt modelId="{1825A27A-53F4-4929-B2B4-D3FBA5A7DCFB}" type="pres">
      <dgm:prSet presAssocID="{323C052B-1AFA-4164-AB44-CBEB3A7DF704}" presName="sibTrans" presStyleLbl="sibTrans1D1" presStyleIdx="2" presStyleCnt="5"/>
      <dgm:spPr/>
      <dgm:t>
        <a:bodyPr/>
        <a:lstStyle/>
        <a:p>
          <a:endParaRPr lang="zh-CN" altLang="en-US"/>
        </a:p>
      </dgm:t>
    </dgm:pt>
    <dgm:pt modelId="{44FC6ACF-A471-41A3-99BD-89621094776E}" type="pres">
      <dgm:prSet presAssocID="{EB8BC319-F292-4AEB-BE9C-18E0ACB27B90}" presName="node" presStyleLbl="node1" presStyleIdx="3" presStyleCnt="5">
        <dgm:presLayoutVars>
          <dgm:bulletEnabled val="1"/>
        </dgm:presLayoutVars>
      </dgm:prSet>
      <dgm:spPr/>
      <dgm:t>
        <a:bodyPr/>
        <a:lstStyle/>
        <a:p>
          <a:endParaRPr lang="zh-CN" altLang="en-US"/>
        </a:p>
      </dgm:t>
    </dgm:pt>
    <dgm:pt modelId="{A9A76541-E117-4411-A41D-69819CB8948E}" type="pres">
      <dgm:prSet presAssocID="{EB8BC319-F292-4AEB-BE9C-18E0ACB27B90}" presName="spNode" presStyleCnt="0"/>
      <dgm:spPr/>
    </dgm:pt>
    <dgm:pt modelId="{F281F7C5-CFFC-4525-8B2A-C4ED553A4CE1}" type="pres">
      <dgm:prSet presAssocID="{C410FF77-D07C-4C6F-8E15-59656704F8B5}" presName="sibTrans" presStyleLbl="sibTrans1D1" presStyleIdx="3" presStyleCnt="5"/>
      <dgm:spPr/>
      <dgm:t>
        <a:bodyPr/>
        <a:lstStyle/>
        <a:p>
          <a:endParaRPr lang="zh-CN" altLang="en-US"/>
        </a:p>
      </dgm:t>
    </dgm:pt>
    <dgm:pt modelId="{EDEADA3A-8777-4259-A58A-8F00952CAA5E}" type="pres">
      <dgm:prSet presAssocID="{46960311-8F91-4F57-AC26-7D182568514A}" presName="node" presStyleLbl="node1" presStyleIdx="4" presStyleCnt="5">
        <dgm:presLayoutVars>
          <dgm:bulletEnabled val="1"/>
        </dgm:presLayoutVars>
      </dgm:prSet>
      <dgm:spPr/>
      <dgm:t>
        <a:bodyPr/>
        <a:lstStyle/>
        <a:p>
          <a:endParaRPr lang="zh-CN" altLang="en-US"/>
        </a:p>
      </dgm:t>
    </dgm:pt>
    <dgm:pt modelId="{1CFBCDA9-ED63-4989-9D88-9D05E79E557F}" type="pres">
      <dgm:prSet presAssocID="{46960311-8F91-4F57-AC26-7D182568514A}" presName="spNode" presStyleCnt="0"/>
      <dgm:spPr/>
    </dgm:pt>
    <dgm:pt modelId="{B425C94D-7136-4B47-BC20-7188DF7781CA}" type="pres">
      <dgm:prSet presAssocID="{21E67139-9813-4BA3-BBD0-1C5EA6EAC177}" presName="sibTrans" presStyleLbl="sibTrans1D1" presStyleIdx="4" presStyleCnt="5"/>
      <dgm:spPr/>
      <dgm:t>
        <a:bodyPr/>
        <a:lstStyle/>
        <a:p>
          <a:endParaRPr lang="zh-CN" altLang="en-US"/>
        </a:p>
      </dgm:t>
    </dgm:pt>
  </dgm:ptLst>
  <dgm:cxnLst>
    <dgm:cxn modelId="{12F5EFA5-7FDD-4BB2-9855-CFC7E43E07EF}" type="presOf" srcId="{323C052B-1AFA-4164-AB44-CBEB3A7DF704}" destId="{1825A27A-53F4-4929-B2B4-D3FBA5A7DCFB}" srcOrd="0" destOrd="0" presId="urn:microsoft.com/office/officeart/2005/8/layout/cycle5"/>
    <dgm:cxn modelId="{96C72FF7-0B3C-416C-B825-9D4E813FBC4B}" srcId="{75034FDA-7DF1-47D9-81F0-D16887D0EE17}" destId="{95BABECD-6A30-4B88-BDE3-89024890AD50}" srcOrd="0" destOrd="0" parTransId="{547F8D24-CFB7-4EE7-9741-6DB80A7AB09B}" sibTransId="{401BCA19-30A7-4D43-B55D-A51D90BE77BD}"/>
    <dgm:cxn modelId="{5D390411-6B54-4D5E-84D0-E807322D4476}" type="presOf" srcId="{6E364F7C-C959-4B8F-A000-737F960EAA3C}" destId="{ADE416F9-BD2B-4D33-AFBB-E8D2335F15D2}" srcOrd="0" destOrd="0" presId="urn:microsoft.com/office/officeart/2005/8/layout/cycle5"/>
    <dgm:cxn modelId="{7834FA0E-33CB-4D87-9348-B6B7E5F0B54A}" type="presOf" srcId="{401BCA19-30A7-4D43-B55D-A51D90BE77BD}" destId="{10B4D1FF-CE29-4F64-AD57-161AD2C22A96}" srcOrd="0" destOrd="0" presId="urn:microsoft.com/office/officeart/2005/8/layout/cycle5"/>
    <dgm:cxn modelId="{E450AD0A-815C-45C2-994E-25AB40EF74C6}" type="presOf" srcId="{EE69C02F-59B2-4ADC-BAE5-0DBDE5350E37}" destId="{AE86EB7D-735C-4B2B-BF70-3975411ADB76}" srcOrd="0" destOrd="0" presId="urn:microsoft.com/office/officeart/2005/8/layout/cycle5"/>
    <dgm:cxn modelId="{032FD9C5-10EA-4B57-B611-FC353A98DA43}" type="presOf" srcId="{AA926047-3D43-49C6-BBF3-226FE51661F7}" destId="{BE126C11-CB87-43F0-AA01-75497609E091}" srcOrd="0" destOrd="0" presId="urn:microsoft.com/office/officeart/2005/8/layout/cycle5"/>
    <dgm:cxn modelId="{D86828A1-EB36-49B7-A466-7A0EA517BF37}" type="presOf" srcId="{EB8BC319-F292-4AEB-BE9C-18E0ACB27B90}" destId="{44FC6ACF-A471-41A3-99BD-89621094776E}" srcOrd="0" destOrd="0" presId="urn:microsoft.com/office/officeart/2005/8/layout/cycle5"/>
    <dgm:cxn modelId="{66208F2C-893D-4A11-AE86-090958546FF2}" srcId="{75034FDA-7DF1-47D9-81F0-D16887D0EE17}" destId="{EB8BC319-F292-4AEB-BE9C-18E0ACB27B90}" srcOrd="3" destOrd="0" parTransId="{1977F0BC-1A88-4F2C-9D4D-00168D854F5D}" sibTransId="{C410FF77-D07C-4C6F-8E15-59656704F8B5}"/>
    <dgm:cxn modelId="{6555112F-B465-47B7-9E7E-8CD4A5069DD6}" srcId="{75034FDA-7DF1-47D9-81F0-D16887D0EE17}" destId="{46960311-8F91-4F57-AC26-7D182568514A}" srcOrd="4" destOrd="0" parTransId="{E729D566-2128-40F8-B4D1-EAF482E516BB}" sibTransId="{21E67139-9813-4BA3-BBD0-1C5EA6EAC177}"/>
    <dgm:cxn modelId="{388AAF34-0489-4553-8795-7FDEC6FADEAB}" type="presOf" srcId="{75034FDA-7DF1-47D9-81F0-D16887D0EE17}" destId="{04C13FC5-A62D-4105-8D02-03317103E938}" srcOrd="0" destOrd="0" presId="urn:microsoft.com/office/officeart/2005/8/layout/cycle5"/>
    <dgm:cxn modelId="{C48A1BBC-0323-49BD-80A5-18C925903A5F}" srcId="{75034FDA-7DF1-47D9-81F0-D16887D0EE17}" destId="{AA926047-3D43-49C6-BBF3-226FE51661F7}" srcOrd="2" destOrd="0" parTransId="{FAA80B99-8F91-412D-AA0F-B33584A10C30}" sibTransId="{323C052B-1AFA-4164-AB44-CBEB3A7DF704}"/>
    <dgm:cxn modelId="{434E43A6-D173-4503-9563-7D3BC77E104A}" type="presOf" srcId="{21E67139-9813-4BA3-BBD0-1C5EA6EAC177}" destId="{B425C94D-7136-4B47-BC20-7188DF7781CA}" srcOrd="0" destOrd="0" presId="urn:microsoft.com/office/officeart/2005/8/layout/cycle5"/>
    <dgm:cxn modelId="{AAD4E58A-5D41-4393-9240-FF74F10AFD36}" type="presOf" srcId="{C410FF77-D07C-4C6F-8E15-59656704F8B5}" destId="{F281F7C5-CFFC-4525-8B2A-C4ED553A4CE1}" srcOrd="0" destOrd="0" presId="urn:microsoft.com/office/officeart/2005/8/layout/cycle5"/>
    <dgm:cxn modelId="{A70521CF-A4B3-41B0-8824-490C8334AB75}" type="presOf" srcId="{46960311-8F91-4F57-AC26-7D182568514A}" destId="{EDEADA3A-8777-4259-A58A-8F00952CAA5E}" srcOrd="0" destOrd="0" presId="urn:microsoft.com/office/officeart/2005/8/layout/cycle5"/>
    <dgm:cxn modelId="{EF06D6CC-3A71-4577-86F2-880FD243A342}" srcId="{75034FDA-7DF1-47D9-81F0-D16887D0EE17}" destId="{6E364F7C-C959-4B8F-A000-737F960EAA3C}" srcOrd="1" destOrd="0" parTransId="{CF1403AC-FB10-428D-AC3E-CB376DCBCFCC}" sibTransId="{EE69C02F-59B2-4ADC-BAE5-0DBDE5350E37}"/>
    <dgm:cxn modelId="{C3E3AFE3-304A-4820-BC19-06E8803BD4DC}" type="presOf" srcId="{95BABECD-6A30-4B88-BDE3-89024890AD50}" destId="{581F4DAE-4740-4CA7-852C-ACD9473BC6AE}" srcOrd="0" destOrd="0" presId="urn:microsoft.com/office/officeart/2005/8/layout/cycle5"/>
    <dgm:cxn modelId="{615C7159-5BC8-47FD-A447-E7586FF78046}" type="presParOf" srcId="{04C13FC5-A62D-4105-8D02-03317103E938}" destId="{581F4DAE-4740-4CA7-852C-ACD9473BC6AE}" srcOrd="0" destOrd="0" presId="urn:microsoft.com/office/officeart/2005/8/layout/cycle5"/>
    <dgm:cxn modelId="{F5CD5BB6-B6FB-4D29-BF88-613495C1C4B8}" type="presParOf" srcId="{04C13FC5-A62D-4105-8D02-03317103E938}" destId="{5BB90FEB-6908-4CF0-8C09-1920D5D3E2C6}" srcOrd="1" destOrd="0" presId="urn:microsoft.com/office/officeart/2005/8/layout/cycle5"/>
    <dgm:cxn modelId="{972F2E40-5B6E-4931-8CCC-8408B655C3DC}" type="presParOf" srcId="{04C13FC5-A62D-4105-8D02-03317103E938}" destId="{10B4D1FF-CE29-4F64-AD57-161AD2C22A96}" srcOrd="2" destOrd="0" presId="urn:microsoft.com/office/officeart/2005/8/layout/cycle5"/>
    <dgm:cxn modelId="{82F19535-12E9-4BA8-BE8F-487BC7A8C284}" type="presParOf" srcId="{04C13FC5-A62D-4105-8D02-03317103E938}" destId="{ADE416F9-BD2B-4D33-AFBB-E8D2335F15D2}" srcOrd="3" destOrd="0" presId="urn:microsoft.com/office/officeart/2005/8/layout/cycle5"/>
    <dgm:cxn modelId="{24DBBEB6-43F2-4DB9-B6A7-1A28AFFDCD38}" type="presParOf" srcId="{04C13FC5-A62D-4105-8D02-03317103E938}" destId="{73CB4812-9E8A-4EBD-BE41-DD719A3CFACB}" srcOrd="4" destOrd="0" presId="urn:microsoft.com/office/officeart/2005/8/layout/cycle5"/>
    <dgm:cxn modelId="{13180DE7-51DE-4DFC-8B08-5792C15847EF}" type="presParOf" srcId="{04C13FC5-A62D-4105-8D02-03317103E938}" destId="{AE86EB7D-735C-4B2B-BF70-3975411ADB76}" srcOrd="5" destOrd="0" presId="urn:microsoft.com/office/officeart/2005/8/layout/cycle5"/>
    <dgm:cxn modelId="{5170E40E-2E6B-4C93-94DB-C779F6AF9FD0}" type="presParOf" srcId="{04C13FC5-A62D-4105-8D02-03317103E938}" destId="{BE126C11-CB87-43F0-AA01-75497609E091}" srcOrd="6" destOrd="0" presId="urn:microsoft.com/office/officeart/2005/8/layout/cycle5"/>
    <dgm:cxn modelId="{0E1B3CF0-81D6-436D-A76B-9AE8AAC5FBF8}" type="presParOf" srcId="{04C13FC5-A62D-4105-8D02-03317103E938}" destId="{B31F3E0B-005E-463C-9A0B-6B5F7D2C96F1}" srcOrd="7" destOrd="0" presId="urn:microsoft.com/office/officeart/2005/8/layout/cycle5"/>
    <dgm:cxn modelId="{BF56C3B4-9EFF-4AA8-ADD7-40D6641014E8}" type="presParOf" srcId="{04C13FC5-A62D-4105-8D02-03317103E938}" destId="{1825A27A-53F4-4929-B2B4-D3FBA5A7DCFB}" srcOrd="8" destOrd="0" presId="urn:microsoft.com/office/officeart/2005/8/layout/cycle5"/>
    <dgm:cxn modelId="{3B903030-D38D-4D63-92AE-581A1F557A46}" type="presParOf" srcId="{04C13FC5-A62D-4105-8D02-03317103E938}" destId="{44FC6ACF-A471-41A3-99BD-89621094776E}" srcOrd="9" destOrd="0" presId="urn:microsoft.com/office/officeart/2005/8/layout/cycle5"/>
    <dgm:cxn modelId="{350E0703-065D-4B2F-B44A-DCB9E1DAF4AA}" type="presParOf" srcId="{04C13FC5-A62D-4105-8D02-03317103E938}" destId="{A9A76541-E117-4411-A41D-69819CB8948E}" srcOrd="10" destOrd="0" presId="urn:microsoft.com/office/officeart/2005/8/layout/cycle5"/>
    <dgm:cxn modelId="{305392D9-2574-4DFC-BE63-CD46330EB77E}" type="presParOf" srcId="{04C13FC5-A62D-4105-8D02-03317103E938}" destId="{F281F7C5-CFFC-4525-8B2A-C4ED553A4CE1}" srcOrd="11" destOrd="0" presId="urn:microsoft.com/office/officeart/2005/8/layout/cycle5"/>
    <dgm:cxn modelId="{D4BDB718-491B-4043-9DD7-B86F7D4CCF35}" type="presParOf" srcId="{04C13FC5-A62D-4105-8D02-03317103E938}" destId="{EDEADA3A-8777-4259-A58A-8F00952CAA5E}" srcOrd="12" destOrd="0" presId="urn:microsoft.com/office/officeart/2005/8/layout/cycle5"/>
    <dgm:cxn modelId="{950A9A3F-4F57-4749-BF72-4DE15B994875}" type="presParOf" srcId="{04C13FC5-A62D-4105-8D02-03317103E938}" destId="{1CFBCDA9-ED63-4989-9D88-9D05E79E557F}" srcOrd="13" destOrd="0" presId="urn:microsoft.com/office/officeart/2005/8/layout/cycle5"/>
    <dgm:cxn modelId="{C09D7534-C5DC-4191-B4F5-BC57108EEFFE}" type="presParOf" srcId="{04C13FC5-A62D-4105-8D02-03317103E938}" destId="{B425C94D-7136-4B47-BC20-7188DF7781CA}" srcOrd="14" destOrd="0" presId="urn:microsoft.com/office/officeart/2005/8/layout/cycle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FFA4C4-CE16-4669-822A-27BCBD31F1FB}"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zh-CN" altLang="en-US"/>
        </a:p>
      </dgm:t>
    </dgm:pt>
    <dgm:pt modelId="{C8EB275C-BB17-4D2C-8A94-53DADAAC1069}">
      <dgm:prSet phldrT="[文本]" custT="1"/>
      <dgm:spPr>
        <a:solidFill>
          <a:srgbClr val="0070C0"/>
        </a:solidFill>
      </dgm:spPr>
      <dgm:t>
        <a:bodyPr/>
        <a:lstStyle/>
        <a:p>
          <a:r>
            <a:rPr lang="zh-CN" altLang="en-US" sz="1600" b="1" dirty="0" smtClean="0">
              <a:latin typeface="微软雅黑" pitchFamily="34" charset="-122"/>
              <a:ea typeface="微软雅黑" pitchFamily="34" charset="-122"/>
            </a:rPr>
            <a:t>供应链</a:t>
          </a:r>
          <a:endParaRPr lang="zh-CN" altLang="en-US" sz="1600" b="1" dirty="0">
            <a:latin typeface="微软雅黑" pitchFamily="34" charset="-122"/>
            <a:ea typeface="微软雅黑" pitchFamily="34" charset="-122"/>
          </a:endParaRPr>
        </a:p>
      </dgm:t>
    </dgm:pt>
    <dgm:pt modelId="{C9F4E8BA-B25C-4857-9677-088D4BCD8025}" type="parTrans" cxnId="{B142C3BE-8B57-4B5B-A0D9-259F985885E7}">
      <dgm:prSet/>
      <dgm:spPr/>
      <dgm:t>
        <a:bodyPr/>
        <a:lstStyle/>
        <a:p>
          <a:endParaRPr lang="zh-CN" altLang="en-US" sz="1600" b="1">
            <a:latin typeface="微软雅黑" pitchFamily="34" charset="-122"/>
            <a:ea typeface="微软雅黑" pitchFamily="34" charset="-122"/>
          </a:endParaRPr>
        </a:p>
      </dgm:t>
    </dgm:pt>
    <dgm:pt modelId="{B07D6085-B2A9-4C63-9CC9-1CD0DAA5600C}" type="sibTrans" cxnId="{B142C3BE-8B57-4B5B-A0D9-259F985885E7}">
      <dgm:prSet/>
      <dgm:spPr/>
      <dgm:t>
        <a:bodyPr/>
        <a:lstStyle/>
        <a:p>
          <a:endParaRPr lang="zh-CN" altLang="en-US" sz="1600" b="1">
            <a:latin typeface="微软雅黑" pitchFamily="34" charset="-122"/>
            <a:ea typeface="微软雅黑" pitchFamily="34" charset="-122"/>
          </a:endParaRPr>
        </a:p>
      </dgm:t>
    </dgm:pt>
    <dgm:pt modelId="{BDBB48C2-33C8-4A12-84B5-0258C70807BD}" type="asst">
      <dgm:prSet phldrT="[文本]" custT="1"/>
      <dgm:spPr>
        <a:solidFill>
          <a:srgbClr val="0070C0"/>
        </a:solidFill>
      </dgm:spPr>
      <dgm:t>
        <a:bodyPr/>
        <a:lstStyle/>
        <a:p>
          <a:r>
            <a:rPr lang="zh-CN" altLang="en-US" sz="1600" b="1" dirty="0" smtClean="0">
              <a:latin typeface="微软雅黑" pitchFamily="34" charset="-122"/>
              <a:ea typeface="微软雅黑" pitchFamily="34" charset="-122"/>
            </a:rPr>
            <a:t>成本</a:t>
          </a:r>
          <a:r>
            <a:rPr lang="en-US" altLang="zh-CN" sz="1600" b="1" dirty="0" smtClean="0">
              <a:latin typeface="微软雅黑" pitchFamily="34" charset="-122"/>
              <a:ea typeface="微软雅黑" pitchFamily="34" charset="-122"/>
            </a:rPr>
            <a:t>&amp;</a:t>
          </a:r>
          <a:r>
            <a:rPr lang="zh-CN" altLang="en-US" sz="1600" b="1" dirty="0" smtClean="0">
              <a:latin typeface="微软雅黑" pitchFamily="34" charset="-122"/>
              <a:ea typeface="微软雅黑" pitchFamily="34" charset="-122"/>
            </a:rPr>
            <a:t>分析</a:t>
          </a:r>
          <a:endParaRPr lang="zh-CN" altLang="en-US" sz="1600" b="1" dirty="0">
            <a:latin typeface="微软雅黑" pitchFamily="34" charset="-122"/>
            <a:ea typeface="微软雅黑" pitchFamily="34" charset="-122"/>
          </a:endParaRPr>
        </a:p>
      </dgm:t>
    </dgm:pt>
    <dgm:pt modelId="{08BDECE8-1B3A-425F-8A87-336B322EA962}" type="parTrans" cxnId="{DEAE8523-2B73-4B6F-AE6D-807FB01424D4}">
      <dgm:prSet/>
      <dgm:spPr/>
      <dgm:t>
        <a:bodyPr/>
        <a:lstStyle/>
        <a:p>
          <a:endParaRPr lang="zh-CN" altLang="en-US" sz="1600" b="1">
            <a:latin typeface="微软雅黑" pitchFamily="34" charset="-122"/>
            <a:ea typeface="微软雅黑" pitchFamily="34" charset="-122"/>
          </a:endParaRPr>
        </a:p>
      </dgm:t>
    </dgm:pt>
    <dgm:pt modelId="{CDAC6AAA-3B4B-43AD-AE44-3401E419D820}" type="sibTrans" cxnId="{DEAE8523-2B73-4B6F-AE6D-807FB01424D4}">
      <dgm:prSet/>
      <dgm:spPr/>
      <dgm:t>
        <a:bodyPr/>
        <a:lstStyle/>
        <a:p>
          <a:endParaRPr lang="zh-CN" altLang="en-US" sz="1600" b="1">
            <a:latin typeface="微软雅黑" pitchFamily="34" charset="-122"/>
            <a:ea typeface="微软雅黑" pitchFamily="34" charset="-122"/>
          </a:endParaRPr>
        </a:p>
      </dgm:t>
    </dgm:pt>
    <dgm:pt modelId="{26B7CF34-9FD2-4E47-B9A8-8DEE3524D90F}">
      <dgm:prSet phldrT="[文本]" custT="1"/>
      <dgm:spPr>
        <a:solidFill>
          <a:srgbClr val="0070C0"/>
        </a:solidFill>
      </dgm:spPr>
      <dgm:t>
        <a:bodyPr/>
        <a:lstStyle/>
        <a:p>
          <a:r>
            <a:rPr lang="en-US" altLang="zh-CN" sz="1600" b="1" dirty="0" smtClean="0">
              <a:latin typeface="微软雅黑" pitchFamily="34" charset="-122"/>
              <a:ea typeface="微软雅黑" pitchFamily="34" charset="-122"/>
            </a:rPr>
            <a:t>PMC</a:t>
          </a:r>
          <a:endParaRPr lang="zh-CN" altLang="en-US" sz="1600" b="1" dirty="0">
            <a:latin typeface="微软雅黑" pitchFamily="34" charset="-122"/>
            <a:ea typeface="微软雅黑" pitchFamily="34" charset="-122"/>
          </a:endParaRPr>
        </a:p>
      </dgm:t>
    </dgm:pt>
    <dgm:pt modelId="{F38C4D24-2F55-4FA7-B33E-258D8647A78A}" type="parTrans" cxnId="{C2CE96F6-4FB1-4484-B101-C4483CAD3DB7}">
      <dgm:prSet/>
      <dgm:spPr/>
      <dgm:t>
        <a:bodyPr/>
        <a:lstStyle/>
        <a:p>
          <a:endParaRPr lang="zh-CN" altLang="en-US" sz="1600" b="1">
            <a:latin typeface="微软雅黑" pitchFamily="34" charset="-122"/>
            <a:ea typeface="微软雅黑" pitchFamily="34" charset="-122"/>
          </a:endParaRPr>
        </a:p>
      </dgm:t>
    </dgm:pt>
    <dgm:pt modelId="{65F3E60F-4CA9-426F-B9F5-D6DD9D82DCEF}" type="sibTrans" cxnId="{C2CE96F6-4FB1-4484-B101-C4483CAD3DB7}">
      <dgm:prSet/>
      <dgm:spPr/>
      <dgm:t>
        <a:bodyPr/>
        <a:lstStyle/>
        <a:p>
          <a:endParaRPr lang="zh-CN" altLang="en-US" sz="1600" b="1">
            <a:latin typeface="微软雅黑" pitchFamily="34" charset="-122"/>
            <a:ea typeface="微软雅黑" pitchFamily="34" charset="-122"/>
          </a:endParaRPr>
        </a:p>
      </dgm:t>
    </dgm:pt>
    <dgm:pt modelId="{DD8435CB-7B42-42A3-9924-0A0AE1363F2E}">
      <dgm:prSet phldrT="[文本]" custT="1"/>
      <dgm:spPr>
        <a:solidFill>
          <a:srgbClr val="0070C0"/>
        </a:solidFill>
      </dgm:spPr>
      <dgm:t>
        <a:bodyPr/>
        <a:lstStyle/>
        <a:p>
          <a:r>
            <a:rPr lang="zh-CN" altLang="en-US" sz="1600" b="1" dirty="0" smtClean="0">
              <a:latin typeface="微软雅黑" pitchFamily="34" charset="-122"/>
              <a:ea typeface="微软雅黑" pitchFamily="34" charset="-122"/>
            </a:rPr>
            <a:t>采购</a:t>
          </a:r>
          <a:endParaRPr lang="zh-CN" altLang="en-US" sz="1600" b="1" dirty="0">
            <a:latin typeface="微软雅黑" pitchFamily="34" charset="-122"/>
            <a:ea typeface="微软雅黑" pitchFamily="34" charset="-122"/>
          </a:endParaRPr>
        </a:p>
      </dgm:t>
    </dgm:pt>
    <dgm:pt modelId="{E43ACCAC-78ED-4461-9301-50B7A1CAAF00}" type="parTrans" cxnId="{DAD8D1E4-FDBE-4A9C-AF30-7017CC853CA1}">
      <dgm:prSet/>
      <dgm:spPr/>
      <dgm:t>
        <a:bodyPr/>
        <a:lstStyle/>
        <a:p>
          <a:endParaRPr lang="zh-CN" altLang="en-US" sz="1600" b="1">
            <a:latin typeface="微软雅黑" pitchFamily="34" charset="-122"/>
            <a:ea typeface="微软雅黑" pitchFamily="34" charset="-122"/>
          </a:endParaRPr>
        </a:p>
      </dgm:t>
    </dgm:pt>
    <dgm:pt modelId="{8CDFD1E6-0DBD-4F4A-BEED-8CB69191A09B}" type="sibTrans" cxnId="{DAD8D1E4-FDBE-4A9C-AF30-7017CC853CA1}">
      <dgm:prSet/>
      <dgm:spPr/>
      <dgm:t>
        <a:bodyPr/>
        <a:lstStyle/>
        <a:p>
          <a:endParaRPr lang="zh-CN" altLang="en-US" sz="1600" b="1">
            <a:latin typeface="微软雅黑" pitchFamily="34" charset="-122"/>
            <a:ea typeface="微软雅黑" pitchFamily="34" charset="-122"/>
          </a:endParaRPr>
        </a:p>
      </dgm:t>
    </dgm:pt>
    <dgm:pt modelId="{6644CB6F-7205-4C41-A6B0-66300BF763FB}">
      <dgm:prSet phldrT="[文本]" custT="1"/>
      <dgm:spPr>
        <a:solidFill>
          <a:srgbClr val="0070C0"/>
        </a:solidFill>
      </dgm:spPr>
      <dgm:t>
        <a:bodyPr/>
        <a:lstStyle/>
        <a:p>
          <a:r>
            <a:rPr lang="en-US" altLang="zh-CN" sz="1600" b="1" dirty="0" smtClean="0">
              <a:latin typeface="微软雅黑" pitchFamily="34" charset="-122"/>
              <a:ea typeface="微软雅黑" pitchFamily="34" charset="-122"/>
            </a:rPr>
            <a:t>MM</a:t>
          </a:r>
          <a:endParaRPr lang="zh-CN" altLang="en-US" sz="1600" b="1" dirty="0">
            <a:latin typeface="微软雅黑" pitchFamily="34" charset="-122"/>
            <a:ea typeface="微软雅黑" pitchFamily="34" charset="-122"/>
          </a:endParaRPr>
        </a:p>
      </dgm:t>
    </dgm:pt>
    <dgm:pt modelId="{7B4814C0-D817-4B92-8541-FDF20D92110E}" type="parTrans" cxnId="{45ECAB67-82AF-4047-A033-1E58EE1BC2EE}">
      <dgm:prSet/>
      <dgm:spPr/>
      <dgm:t>
        <a:bodyPr/>
        <a:lstStyle/>
        <a:p>
          <a:endParaRPr lang="zh-CN" altLang="en-US" sz="1600" b="1">
            <a:latin typeface="微软雅黑" pitchFamily="34" charset="-122"/>
            <a:ea typeface="微软雅黑" pitchFamily="34" charset="-122"/>
          </a:endParaRPr>
        </a:p>
      </dgm:t>
    </dgm:pt>
    <dgm:pt modelId="{DF9CABB3-78A5-4CB6-A2B8-ED8AE7C85CE7}" type="sibTrans" cxnId="{45ECAB67-82AF-4047-A033-1E58EE1BC2EE}">
      <dgm:prSet/>
      <dgm:spPr/>
      <dgm:t>
        <a:bodyPr/>
        <a:lstStyle/>
        <a:p>
          <a:endParaRPr lang="zh-CN" altLang="en-US" sz="1600" b="1">
            <a:latin typeface="微软雅黑" pitchFamily="34" charset="-122"/>
            <a:ea typeface="微软雅黑" pitchFamily="34" charset="-122"/>
          </a:endParaRPr>
        </a:p>
      </dgm:t>
    </dgm:pt>
    <dgm:pt modelId="{8B12D610-7873-4A0A-B7C0-A1D89D24800A}">
      <dgm:prSet custT="1"/>
      <dgm:spPr>
        <a:solidFill>
          <a:srgbClr val="0070C0"/>
        </a:solidFill>
      </dgm:spPr>
      <dgm:t>
        <a:bodyPr/>
        <a:lstStyle/>
        <a:p>
          <a:r>
            <a:rPr lang="zh-CN" altLang="en-US" sz="1600" b="1" dirty="0" smtClean="0">
              <a:latin typeface="微软雅黑" pitchFamily="34" charset="-122"/>
              <a:ea typeface="微软雅黑" pitchFamily="34" charset="-122"/>
            </a:rPr>
            <a:t>应付</a:t>
          </a:r>
          <a:r>
            <a:rPr lang="en-US" altLang="zh-CN" sz="1600" b="1" dirty="0" smtClean="0">
              <a:latin typeface="微软雅黑" pitchFamily="34" charset="-122"/>
              <a:ea typeface="微软雅黑" pitchFamily="34" charset="-122"/>
            </a:rPr>
            <a:t>&amp;</a:t>
          </a:r>
          <a:r>
            <a:rPr lang="zh-CN" altLang="en-US" sz="1600" b="1" dirty="0" smtClean="0">
              <a:latin typeface="微软雅黑" pitchFamily="34" charset="-122"/>
              <a:ea typeface="微软雅黑" pitchFamily="34" charset="-122"/>
            </a:rPr>
            <a:t>分析</a:t>
          </a:r>
          <a:endParaRPr lang="zh-CN" altLang="en-US" sz="1600" b="1" dirty="0">
            <a:latin typeface="微软雅黑" pitchFamily="34" charset="-122"/>
            <a:ea typeface="微软雅黑" pitchFamily="34" charset="-122"/>
          </a:endParaRPr>
        </a:p>
      </dgm:t>
    </dgm:pt>
    <dgm:pt modelId="{FD861DFE-2CBA-4F6A-A496-5AFFB775AAEF}" type="parTrans" cxnId="{0EE92196-5BCA-4CC9-94DB-14DA760ACA9E}">
      <dgm:prSet/>
      <dgm:spPr/>
      <dgm:t>
        <a:bodyPr/>
        <a:lstStyle/>
        <a:p>
          <a:endParaRPr lang="zh-CN" altLang="en-US" sz="1600" b="1">
            <a:latin typeface="微软雅黑" pitchFamily="34" charset="-122"/>
            <a:ea typeface="微软雅黑" pitchFamily="34" charset="-122"/>
          </a:endParaRPr>
        </a:p>
      </dgm:t>
    </dgm:pt>
    <dgm:pt modelId="{A3749D5F-B34C-4609-AC27-930576E28098}" type="sibTrans" cxnId="{0EE92196-5BCA-4CC9-94DB-14DA760ACA9E}">
      <dgm:prSet/>
      <dgm:spPr/>
      <dgm:t>
        <a:bodyPr/>
        <a:lstStyle/>
        <a:p>
          <a:endParaRPr lang="zh-CN" altLang="en-US" sz="1600" b="1">
            <a:latin typeface="微软雅黑" pitchFamily="34" charset="-122"/>
            <a:ea typeface="微软雅黑" pitchFamily="34" charset="-122"/>
          </a:endParaRPr>
        </a:p>
      </dgm:t>
    </dgm:pt>
    <dgm:pt modelId="{871D0F82-869E-4FC3-B566-C86324E792E1}">
      <dgm:prSet custT="1"/>
      <dgm:spPr>
        <a:solidFill>
          <a:srgbClr val="0070C0"/>
        </a:solidFill>
      </dgm:spPr>
      <dgm:t>
        <a:bodyPr/>
        <a:lstStyle/>
        <a:p>
          <a:r>
            <a:rPr lang="zh-CN" altLang="en-US" sz="1600" b="1" dirty="0" smtClean="0">
              <a:latin typeface="微软雅黑" pitchFamily="34" charset="-122"/>
              <a:ea typeface="微软雅黑" pitchFamily="34" charset="-122"/>
            </a:rPr>
            <a:t>计划</a:t>
          </a:r>
          <a:endParaRPr lang="zh-CN" altLang="en-US" sz="1600" b="1" dirty="0">
            <a:latin typeface="微软雅黑" pitchFamily="34" charset="-122"/>
            <a:ea typeface="微软雅黑" pitchFamily="34" charset="-122"/>
          </a:endParaRPr>
        </a:p>
      </dgm:t>
    </dgm:pt>
    <dgm:pt modelId="{1E1EDC94-7DC2-46DD-9D5D-1DE55775A5C4}" type="parTrans" cxnId="{EE090E2E-6B07-4DAA-9787-DD8DB4C62161}">
      <dgm:prSet/>
      <dgm:spPr/>
      <dgm:t>
        <a:bodyPr/>
        <a:lstStyle/>
        <a:p>
          <a:endParaRPr lang="zh-CN" altLang="en-US" sz="1600" b="1">
            <a:latin typeface="微软雅黑" pitchFamily="34" charset="-122"/>
            <a:ea typeface="微软雅黑" pitchFamily="34" charset="-122"/>
          </a:endParaRPr>
        </a:p>
      </dgm:t>
    </dgm:pt>
    <dgm:pt modelId="{E384AAD8-68C6-4ECE-BCE9-B068AF80DB5E}" type="sibTrans" cxnId="{EE090E2E-6B07-4DAA-9787-DD8DB4C62161}">
      <dgm:prSet/>
      <dgm:spPr/>
      <dgm:t>
        <a:bodyPr/>
        <a:lstStyle/>
        <a:p>
          <a:endParaRPr lang="zh-CN" altLang="en-US" sz="1600" b="1">
            <a:latin typeface="微软雅黑" pitchFamily="34" charset="-122"/>
            <a:ea typeface="微软雅黑" pitchFamily="34" charset="-122"/>
          </a:endParaRPr>
        </a:p>
      </dgm:t>
    </dgm:pt>
    <dgm:pt modelId="{67955A20-7495-4605-9672-81838BADDE13}">
      <dgm:prSet custT="1"/>
      <dgm:spPr>
        <a:solidFill>
          <a:srgbClr val="0070C0"/>
        </a:solidFill>
      </dgm:spPr>
      <dgm:t>
        <a:bodyPr/>
        <a:lstStyle/>
        <a:p>
          <a:r>
            <a:rPr lang="zh-CN" altLang="en-US" sz="1600" b="1" dirty="0" smtClean="0">
              <a:latin typeface="微软雅黑" pitchFamily="34" charset="-122"/>
              <a:ea typeface="微软雅黑" pitchFamily="34" charset="-122"/>
            </a:rPr>
            <a:t>仓库</a:t>
          </a:r>
          <a:endParaRPr lang="zh-CN" altLang="en-US" sz="1600" b="1" dirty="0">
            <a:latin typeface="微软雅黑" pitchFamily="34" charset="-122"/>
            <a:ea typeface="微软雅黑" pitchFamily="34" charset="-122"/>
          </a:endParaRPr>
        </a:p>
      </dgm:t>
    </dgm:pt>
    <dgm:pt modelId="{D8DFEEEF-F716-440E-9156-0B3F135EAE67}" type="parTrans" cxnId="{44FBF1E4-1041-4D08-AB92-FC3800F4D1C3}">
      <dgm:prSet/>
      <dgm:spPr/>
      <dgm:t>
        <a:bodyPr/>
        <a:lstStyle/>
        <a:p>
          <a:endParaRPr lang="zh-CN" altLang="en-US" sz="1600" b="1">
            <a:latin typeface="微软雅黑" pitchFamily="34" charset="-122"/>
            <a:ea typeface="微软雅黑" pitchFamily="34" charset="-122"/>
          </a:endParaRPr>
        </a:p>
      </dgm:t>
    </dgm:pt>
    <dgm:pt modelId="{A99B595A-EFB3-4DA3-85AA-426C67C986A3}" type="sibTrans" cxnId="{44FBF1E4-1041-4D08-AB92-FC3800F4D1C3}">
      <dgm:prSet/>
      <dgm:spPr/>
      <dgm:t>
        <a:bodyPr/>
        <a:lstStyle/>
        <a:p>
          <a:endParaRPr lang="zh-CN" altLang="en-US" sz="1600" b="1">
            <a:latin typeface="微软雅黑" pitchFamily="34" charset="-122"/>
            <a:ea typeface="微软雅黑" pitchFamily="34" charset="-122"/>
          </a:endParaRPr>
        </a:p>
      </dgm:t>
    </dgm:pt>
    <dgm:pt modelId="{C0259FC3-4630-48C9-A016-4AB3530FDEDC}">
      <dgm:prSet custT="1"/>
      <dgm:spPr>
        <a:solidFill>
          <a:srgbClr val="0070C0"/>
        </a:solidFill>
      </dgm:spPr>
      <dgm:t>
        <a:bodyPr/>
        <a:lstStyle/>
        <a:p>
          <a:r>
            <a:rPr lang="zh-CN" altLang="en-US" sz="1600" b="1" dirty="0" smtClean="0">
              <a:latin typeface="微软雅黑" pitchFamily="34" charset="-122"/>
              <a:ea typeface="微软雅黑" pitchFamily="34" charset="-122"/>
            </a:rPr>
            <a:t>生产</a:t>
          </a:r>
          <a:endParaRPr lang="zh-CN" altLang="en-US" sz="1600" b="1" dirty="0">
            <a:latin typeface="微软雅黑" pitchFamily="34" charset="-122"/>
            <a:ea typeface="微软雅黑" pitchFamily="34" charset="-122"/>
          </a:endParaRPr>
        </a:p>
      </dgm:t>
    </dgm:pt>
    <dgm:pt modelId="{C0CEE4DE-EDF5-4E55-8A81-BD5C292A1736}" type="parTrans" cxnId="{DC34F780-00EB-48E2-A509-3C02D30CDE2E}">
      <dgm:prSet/>
      <dgm:spPr/>
      <dgm:t>
        <a:bodyPr/>
        <a:lstStyle/>
        <a:p>
          <a:endParaRPr lang="zh-CN" altLang="en-US" sz="1600" b="1">
            <a:latin typeface="微软雅黑" pitchFamily="34" charset="-122"/>
            <a:ea typeface="微软雅黑" pitchFamily="34" charset="-122"/>
          </a:endParaRPr>
        </a:p>
      </dgm:t>
    </dgm:pt>
    <dgm:pt modelId="{D7AFBB69-571B-4E78-A3B2-2D2301260E74}" type="sibTrans" cxnId="{DC34F780-00EB-48E2-A509-3C02D30CDE2E}">
      <dgm:prSet/>
      <dgm:spPr/>
      <dgm:t>
        <a:bodyPr/>
        <a:lstStyle/>
        <a:p>
          <a:endParaRPr lang="zh-CN" altLang="en-US" sz="1600" b="1">
            <a:latin typeface="微软雅黑" pitchFamily="34" charset="-122"/>
            <a:ea typeface="微软雅黑" pitchFamily="34" charset="-122"/>
          </a:endParaRPr>
        </a:p>
      </dgm:t>
    </dgm:pt>
    <dgm:pt modelId="{870D7332-D600-4651-BBBE-30CAD2CB8A3B}">
      <dgm:prSet custT="1"/>
      <dgm:spPr>
        <a:solidFill>
          <a:srgbClr val="0070C0"/>
        </a:solidFill>
      </dgm:spPr>
      <dgm:t>
        <a:bodyPr/>
        <a:lstStyle/>
        <a:p>
          <a:r>
            <a:rPr lang="zh-CN" altLang="en-US" sz="1600" b="1" dirty="0" smtClean="0">
              <a:latin typeface="微软雅黑" pitchFamily="34" charset="-122"/>
              <a:ea typeface="微软雅黑" pitchFamily="34" charset="-122"/>
            </a:rPr>
            <a:t>物控</a:t>
          </a:r>
          <a:endParaRPr lang="zh-CN" altLang="en-US" sz="1600" b="1" dirty="0">
            <a:latin typeface="微软雅黑" pitchFamily="34" charset="-122"/>
            <a:ea typeface="微软雅黑" pitchFamily="34" charset="-122"/>
          </a:endParaRPr>
        </a:p>
      </dgm:t>
    </dgm:pt>
    <dgm:pt modelId="{43C28AAE-80B3-491C-AEDD-85FAA940EA5D}" type="parTrans" cxnId="{56F4F737-3070-476D-A474-6B02AADAB1E7}">
      <dgm:prSet/>
      <dgm:spPr/>
      <dgm:t>
        <a:bodyPr/>
        <a:lstStyle/>
        <a:p>
          <a:endParaRPr lang="zh-CN" altLang="en-US" sz="1600" b="1">
            <a:latin typeface="微软雅黑" pitchFamily="34" charset="-122"/>
            <a:ea typeface="微软雅黑" pitchFamily="34" charset="-122"/>
          </a:endParaRPr>
        </a:p>
      </dgm:t>
    </dgm:pt>
    <dgm:pt modelId="{CF7B7114-5979-4AE4-9E71-803D57EFC3E8}" type="sibTrans" cxnId="{56F4F737-3070-476D-A474-6B02AADAB1E7}">
      <dgm:prSet/>
      <dgm:spPr/>
      <dgm:t>
        <a:bodyPr/>
        <a:lstStyle/>
        <a:p>
          <a:endParaRPr lang="zh-CN" altLang="en-US" sz="1600" b="1">
            <a:latin typeface="微软雅黑" pitchFamily="34" charset="-122"/>
            <a:ea typeface="微软雅黑" pitchFamily="34" charset="-122"/>
          </a:endParaRPr>
        </a:p>
      </dgm:t>
    </dgm:pt>
    <dgm:pt modelId="{11580240-B34A-48BC-8B17-9B18CCFFC333}">
      <dgm:prSet custT="1"/>
      <dgm:spPr>
        <a:solidFill>
          <a:srgbClr val="0070C0"/>
        </a:solidFill>
      </dgm:spPr>
      <dgm:t>
        <a:bodyPr/>
        <a:lstStyle/>
        <a:p>
          <a:r>
            <a:rPr lang="zh-CN" altLang="en-US" sz="1600" b="1" dirty="0" smtClean="0">
              <a:latin typeface="微软雅黑" pitchFamily="34" charset="-122"/>
              <a:ea typeface="微软雅黑" pitchFamily="34" charset="-122"/>
            </a:rPr>
            <a:t>包材</a:t>
          </a:r>
          <a:r>
            <a:rPr lang="en-US" altLang="zh-CN" sz="1600" b="1" dirty="0" smtClean="0">
              <a:latin typeface="微软雅黑" pitchFamily="34" charset="-122"/>
              <a:ea typeface="微软雅黑" pitchFamily="34" charset="-122"/>
            </a:rPr>
            <a:t>&amp;</a:t>
          </a:r>
          <a:r>
            <a:rPr lang="zh-CN" altLang="en-US" sz="1600" b="1" dirty="0" smtClean="0">
              <a:latin typeface="微软雅黑" pitchFamily="34" charset="-122"/>
              <a:ea typeface="微软雅黑" pitchFamily="34" charset="-122"/>
            </a:rPr>
            <a:t>外采</a:t>
          </a:r>
          <a:endParaRPr lang="zh-CN" altLang="en-US" sz="1600" b="1" dirty="0">
            <a:latin typeface="微软雅黑" pitchFamily="34" charset="-122"/>
            <a:ea typeface="微软雅黑" pitchFamily="34" charset="-122"/>
          </a:endParaRPr>
        </a:p>
      </dgm:t>
    </dgm:pt>
    <dgm:pt modelId="{07626A94-51C1-4DED-8F1F-85488E3A6F6D}" type="parTrans" cxnId="{430C6980-96CC-48DD-8991-21F59BD0F259}">
      <dgm:prSet/>
      <dgm:spPr/>
      <dgm:t>
        <a:bodyPr/>
        <a:lstStyle/>
        <a:p>
          <a:endParaRPr lang="zh-CN" altLang="en-US" sz="1600" b="1">
            <a:latin typeface="微软雅黑" pitchFamily="34" charset="-122"/>
            <a:ea typeface="微软雅黑" pitchFamily="34" charset="-122"/>
          </a:endParaRPr>
        </a:p>
      </dgm:t>
    </dgm:pt>
    <dgm:pt modelId="{E4089BEB-BFAA-4E35-A359-97C4C2AD2BB5}" type="sibTrans" cxnId="{430C6980-96CC-48DD-8991-21F59BD0F259}">
      <dgm:prSet/>
      <dgm:spPr/>
      <dgm:t>
        <a:bodyPr/>
        <a:lstStyle/>
        <a:p>
          <a:endParaRPr lang="zh-CN" altLang="en-US" sz="1600" b="1">
            <a:latin typeface="微软雅黑" pitchFamily="34" charset="-122"/>
            <a:ea typeface="微软雅黑" pitchFamily="34" charset="-122"/>
          </a:endParaRPr>
        </a:p>
      </dgm:t>
    </dgm:pt>
    <dgm:pt modelId="{8335BAA5-2B66-4155-AE33-9983DBB87868}">
      <dgm:prSet custT="1"/>
      <dgm:spPr>
        <a:solidFill>
          <a:srgbClr val="0070C0"/>
        </a:solidFill>
      </dgm:spPr>
      <dgm:t>
        <a:bodyPr/>
        <a:lstStyle/>
        <a:p>
          <a:r>
            <a:rPr lang="zh-CN" altLang="en-US" sz="1600" b="1" dirty="0" smtClean="0">
              <a:latin typeface="微软雅黑" pitchFamily="34" charset="-122"/>
              <a:ea typeface="微软雅黑" pitchFamily="34" charset="-122"/>
            </a:rPr>
            <a:t>电子</a:t>
          </a:r>
          <a:endParaRPr lang="zh-CN" altLang="en-US" sz="1600" b="1" dirty="0">
            <a:latin typeface="微软雅黑" pitchFamily="34" charset="-122"/>
            <a:ea typeface="微软雅黑" pitchFamily="34" charset="-122"/>
          </a:endParaRPr>
        </a:p>
      </dgm:t>
    </dgm:pt>
    <dgm:pt modelId="{DFB93F18-C7F1-4BC1-821E-36D6D958D762}" type="parTrans" cxnId="{FA9E4552-8132-4268-B8BF-FDE69FF6904D}">
      <dgm:prSet/>
      <dgm:spPr/>
      <dgm:t>
        <a:bodyPr/>
        <a:lstStyle/>
        <a:p>
          <a:endParaRPr lang="zh-CN" altLang="en-US" sz="1600" b="1">
            <a:latin typeface="微软雅黑" pitchFamily="34" charset="-122"/>
            <a:ea typeface="微软雅黑" pitchFamily="34" charset="-122"/>
          </a:endParaRPr>
        </a:p>
      </dgm:t>
    </dgm:pt>
    <dgm:pt modelId="{FA6E79CB-00E1-4502-A59D-C3FB999FD1EA}" type="sibTrans" cxnId="{FA9E4552-8132-4268-B8BF-FDE69FF6904D}">
      <dgm:prSet/>
      <dgm:spPr/>
      <dgm:t>
        <a:bodyPr/>
        <a:lstStyle/>
        <a:p>
          <a:endParaRPr lang="zh-CN" altLang="en-US" sz="1600" b="1">
            <a:latin typeface="微软雅黑" pitchFamily="34" charset="-122"/>
            <a:ea typeface="微软雅黑" pitchFamily="34" charset="-122"/>
          </a:endParaRPr>
        </a:p>
      </dgm:t>
    </dgm:pt>
    <dgm:pt modelId="{62FE3F01-B0D0-48F7-9E48-026ECDA2DF1F}">
      <dgm:prSet custT="1"/>
      <dgm:spPr>
        <a:solidFill>
          <a:srgbClr val="0070C0"/>
        </a:solidFill>
      </dgm:spPr>
      <dgm:t>
        <a:bodyPr/>
        <a:lstStyle/>
        <a:p>
          <a:r>
            <a:rPr lang="zh-CN" altLang="en-US" sz="1600" b="1" dirty="0" smtClean="0">
              <a:latin typeface="微软雅黑" pitchFamily="34" charset="-122"/>
              <a:ea typeface="微软雅黑" pitchFamily="34" charset="-122"/>
            </a:rPr>
            <a:t>结构</a:t>
          </a:r>
          <a:endParaRPr lang="zh-CN" altLang="en-US" sz="1600" b="1" dirty="0">
            <a:latin typeface="微软雅黑" pitchFamily="34" charset="-122"/>
            <a:ea typeface="微软雅黑" pitchFamily="34" charset="-122"/>
          </a:endParaRPr>
        </a:p>
      </dgm:t>
    </dgm:pt>
    <dgm:pt modelId="{4CFB625B-6F02-4BD7-9347-2F6535510FCD}" type="parTrans" cxnId="{BAFCC701-ACE8-436E-B576-8618714661E9}">
      <dgm:prSet/>
      <dgm:spPr/>
      <dgm:t>
        <a:bodyPr/>
        <a:lstStyle/>
        <a:p>
          <a:endParaRPr lang="zh-CN" altLang="en-US" sz="1600" b="1">
            <a:latin typeface="微软雅黑" pitchFamily="34" charset="-122"/>
            <a:ea typeface="微软雅黑" pitchFamily="34" charset="-122"/>
          </a:endParaRPr>
        </a:p>
      </dgm:t>
    </dgm:pt>
    <dgm:pt modelId="{E8DABF10-E407-44BA-8D14-E64253114EE3}" type="sibTrans" cxnId="{BAFCC701-ACE8-436E-B576-8618714661E9}">
      <dgm:prSet/>
      <dgm:spPr/>
      <dgm:t>
        <a:bodyPr/>
        <a:lstStyle/>
        <a:p>
          <a:endParaRPr lang="zh-CN" altLang="en-US" sz="1600" b="1">
            <a:latin typeface="微软雅黑" pitchFamily="34" charset="-122"/>
            <a:ea typeface="微软雅黑" pitchFamily="34" charset="-122"/>
          </a:endParaRPr>
        </a:p>
      </dgm:t>
    </dgm:pt>
    <dgm:pt modelId="{39F55347-4741-42CC-9285-6D79ED2FE095}">
      <dgm:prSet custT="1"/>
      <dgm:spPr>
        <a:solidFill>
          <a:srgbClr val="0070C0"/>
        </a:solidFill>
      </dgm:spPr>
      <dgm:t>
        <a:bodyPr/>
        <a:lstStyle/>
        <a:p>
          <a:r>
            <a:rPr lang="zh-CN" altLang="en-US" sz="1600" b="1" dirty="0" smtClean="0">
              <a:latin typeface="微软雅黑" pitchFamily="34" charset="-122"/>
              <a:ea typeface="微软雅黑" pitchFamily="34" charset="-122"/>
            </a:rPr>
            <a:t>电子结构</a:t>
          </a:r>
          <a:endParaRPr lang="zh-CN" altLang="en-US" sz="1600" b="1" dirty="0">
            <a:latin typeface="微软雅黑" pitchFamily="34" charset="-122"/>
            <a:ea typeface="微软雅黑" pitchFamily="34" charset="-122"/>
          </a:endParaRPr>
        </a:p>
      </dgm:t>
    </dgm:pt>
    <dgm:pt modelId="{05DF05BA-2708-42DD-9B55-FE9DFD960F21}" type="parTrans" cxnId="{9992AB41-CE4E-40B0-A29E-3B9DA5E09D60}">
      <dgm:prSet/>
      <dgm:spPr/>
      <dgm:t>
        <a:bodyPr/>
        <a:lstStyle/>
        <a:p>
          <a:endParaRPr lang="zh-CN" altLang="en-US" sz="1600" b="1">
            <a:latin typeface="微软雅黑" pitchFamily="34" charset="-122"/>
            <a:ea typeface="微软雅黑" pitchFamily="34" charset="-122"/>
          </a:endParaRPr>
        </a:p>
      </dgm:t>
    </dgm:pt>
    <dgm:pt modelId="{35CA4778-AE17-4321-9879-B67ADA4BCD5B}" type="sibTrans" cxnId="{9992AB41-CE4E-40B0-A29E-3B9DA5E09D60}">
      <dgm:prSet/>
      <dgm:spPr/>
      <dgm:t>
        <a:bodyPr/>
        <a:lstStyle/>
        <a:p>
          <a:endParaRPr lang="zh-CN" altLang="en-US" sz="1600" b="1">
            <a:latin typeface="微软雅黑" pitchFamily="34" charset="-122"/>
            <a:ea typeface="微软雅黑" pitchFamily="34" charset="-122"/>
          </a:endParaRPr>
        </a:p>
      </dgm:t>
    </dgm:pt>
    <dgm:pt modelId="{861F7AB5-E6E0-4E0A-B83C-5E1CDE258004}">
      <dgm:prSet custT="1"/>
      <dgm:spPr>
        <a:solidFill>
          <a:srgbClr val="0070C0"/>
        </a:solidFill>
      </dgm:spPr>
      <dgm:t>
        <a:bodyPr/>
        <a:lstStyle/>
        <a:p>
          <a:r>
            <a:rPr lang="en-US" altLang="zh-CN" sz="1600" b="1" dirty="0" smtClean="0">
              <a:latin typeface="微软雅黑" pitchFamily="34" charset="-122"/>
              <a:ea typeface="微软雅黑" pitchFamily="34" charset="-122"/>
            </a:rPr>
            <a:t>TBD</a:t>
          </a:r>
          <a:endParaRPr lang="zh-CN" altLang="en-US" sz="1600" b="1" dirty="0">
            <a:latin typeface="微软雅黑" pitchFamily="34" charset="-122"/>
            <a:ea typeface="微软雅黑" pitchFamily="34" charset="-122"/>
          </a:endParaRPr>
        </a:p>
      </dgm:t>
    </dgm:pt>
    <dgm:pt modelId="{CF0134FE-F1E1-4A3A-8D15-4F62C7B1D4BC}" type="parTrans" cxnId="{6C65E5B9-894A-4A9C-8058-B8C2A2ED13EF}">
      <dgm:prSet/>
      <dgm:spPr/>
      <dgm:t>
        <a:bodyPr/>
        <a:lstStyle/>
        <a:p>
          <a:endParaRPr lang="zh-CN" altLang="en-US" sz="1600" b="1">
            <a:latin typeface="微软雅黑" pitchFamily="34" charset="-122"/>
            <a:ea typeface="微软雅黑" pitchFamily="34" charset="-122"/>
          </a:endParaRPr>
        </a:p>
      </dgm:t>
    </dgm:pt>
    <dgm:pt modelId="{DDDA7617-7BF1-4FFB-AAB4-C0B3E33ADFD0}" type="sibTrans" cxnId="{6C65E5B9-894A-4A9C-8058-B8C2A2ED13EF}">
      <dgm:prSet/>
      <dgm:spPr/>
      <dgm:t>
        <a:bodyPr/>
        <a:lstStyle/>
        <a:p>
          <a:endParaRPr lang="zh-CN" altLang="en-US" sz="1600" b="1">
            <a:latin typeface="微软雅黑" pitchFamily="34" charset="-122"/>
            <a:ea typeface="微软雅黑" pitchFamily="34" charset="-122"/>
          </a:endParaRPr>
        </a:p>
      </dgm:t>
    </dgm:pt>
    <dgm:pt modelId="{3077B312-84E2-4521-AA49-68AA9E215A69}">
      <dgm:prSet custT="1"/>
      <dgm:spPr>
        <a:solidFill>
          <a:srgbClr val="0070C0"/>
        </a:solidFill>
      </dgm:spPr>
      <dgm:t>
        <a:bodyPr/>
        <a:lstStyle/>
        <a:p>
          <a:r>
            <a:rPr lang="en-US" altLang="zh-CN" sz="1600" b="1" dirty="0" smtClean="0">
              <a:latin typeface="微软雅黑" pitchFamily="34" charset="-122"/>
              <a:ea typeface="微软雅黑" pitchFamily="34" charset="-122"/>
            </a:rPr>
            <a:t>TBD</a:t>
          </a:r>
          <a:endParaRPr lang="zh-CN" altLang="en-US" sz="1600" b="1" dirty="0">
            <a:latin typeface="微软雅黑" pitchFamily="34" charset="-122"/>
            <a:ea typeface="微软雅黑" pitchFamily="34" charset="-122"/>
          </a:endParaRPr>
        </a:p>
      </dgm:t>
    </dgm:pt>
    <dgm:pt modelId="{F80005AF-F00F-421C-94AC-D71F79C21B7A}" type="parTrans" cxnId="{F0D85E0E-B9CE-4D65-9EDF-0CF271252ACF}">
      <dgm:prSet/>
      <dgm:spPr/>
      <dgm:t>
        <a:bodyPr/>
        <a:lstStyle/>
        <a:p>
          <a:endParaRPr lang="zh-CN" altLang="en-US" sz="1600" b="1">
            <a:latin typeface="微软雅黑" pitchFamily="34" charset="-122"/>
            <a:ea typeface="微软雅黑" pitchFamily="34" charset="-122"/>
          </a:endParaRPr>
        </a:p>
      </dgm:t>
    </dgm:pt>
    <dgm:pt modelId="{79E0C200-1555-4278-A896-73DF813368E5}" type="sibTrans" cxnId="{F0D85E0E-B9CE-4D65-9EDF-0CF271252ACF}">
      <dgm:prSet/>
      <dgm:spPr/>
      <dgm:t>
        <a:bodyPr/>
        <a:lstStyle/>
        <a:p>
          <a:endParaRPr lang="zh-CN" altLang="en-US" sz="1600" b="1">
            <a:latin typeface="微软雅黑" pitchFamily="34" charset="-122"/>
            <a:ea typeface="微软雅黑" pitchFamily="34" charset="-122"/>
          </a:endParaRPr>
        </a:p>
      </dgm:t>
    </dgm:pt>
    <dgm:pt modelId="{E433C66F-2120-4BA8-A58A-6E47F77E287E}" type="pres">
      <dgm:prSet presAssocID="{FBFFA4C4-CE16-4669-822A-27BCBD31F1FB}" presName="hierChild1" presStyleCnt="0">
        <dgm:presLayoutVars>
          <dgm:orgChart val="1"/>
          <dgm:chPref val="1"/>
          <dgm:dir/>
          <dgm:animOne val="branch"/>
          <dgm:animLvl val="lvl"/>
          <dgm:resizeHandles/>
        </dgm:presLayoutVars>
      </dgm:prSet>
      <dgm:spPr/>
      <dgm:t>
        <a:bodyPr/>
        <a:lstStyle/>
        <a:p>
          <a:endParaRPr lang="zh-CN" altLang="en-US"/>
        </a:p>
      </dgm:t>
    </dgm:pt>
    <dgm:pt modelId="{9CF815C8-5BE0-45F5-ADA9-A709EB557264}" type="pres">
      <dgm:prSet presAssocID="{C8EB275C-BB17-4D2C-8A94-53DADAAC1069}" presName="hierRoot1" presStyleCnt="0">
        <dgm:presLayoutVars>
          <dgm:hierBranch val="init"/>
        </dgm:presLayoutVars>
      </dgm:prSet>
      <dgm:spPr/>
    </dgm:pt>
    <dgm:pt modelId="{9AA2A63C-826E-4B85-9D39-110246F65513}" type="pres">
      <dgm:prSet presAssocID="{C8EB275C-BB17-4D2C-8A94-53DADAAC1069}" presName="rootComposite1" presStyleCnt="0"/>
      <dgm:spPr/>
    </dgm:pt>
    <dgm:pt modelId="{6338B1E5-B0E4-4F85-8454-853B3FBEE009}" type="pres">
      <dgm:prSet presAssocID="{C8EB275C-BB17-4D2C-8A94-53DADAAC1069}" presName="rootText1" presStyleLbl="node0" presStyleIdx="0" presStyleCnt="1">
        <dgm:presLayoutVars>
          <dgm:chPref val="3"/>
        </dgm:presLayoutVars>
      </dgm:prSet>
      <dgm:spPr/>
      <dgm:t>
        <a:bodyPr/>
        <a:lstStyle/>
        <a:p>
          <a:endParaRPr lang="zh-CN" altLang="en-US"/>
        </a:p>
      </dgm:t>
    </dgm:pt>
    <dgm:pt modelId="{ACC08420-F7D4-4095-8DD3-00A9C0E01B93}" type="pres">
      <dgm:prSet presAssocID="{C8EB275C-BB17-4D2C-8A94-53DADAAC1069}" presName="rootConnector1" presStyleLbl="node1" presStyleIdx="0" presStyleCnt="0"/>
      <dgm:spPr/>
      <dgm:t>
        <a:bodyPr/>
        <a:lstStyle/>
        <a:p>
          <a:endParaRPr lang="zh-CN" altLang="en-US"/>
        </a:p>
      </dgm:t>
    </dgm:pt>
    <dgm:pt modelId="{CFE8AE88-6DD1-4D9C-AE54-AD79B5F2CA42}" type="pres">
      <dgm:prSet presAssocID="{C8EB275C-BB17-4D2C-8A94-53DADAAC1069}" presName="hierChild2" presStyleCnt="0"/>
      <dgm:spPr/>
    </dgm:pt>
    <dgm:pt modelId="{F5D8D482-8F74-40EC-AF55-BE54E9628A5C}" type="pres">
      <dgm:prSet presAssocID="{F38C4D24-2F55-4FA7-B33E-258D8647A78A}" presName="Name37" presStyleLbl="parChTrans1D2" presStyleIdx="0" presStyleCnt="4"/>
      <dgm:spPr/>
      <dgm:t>
        <a:bodyPr/>
        <a:lstStyle/>
        <a:p>
          <a:endParaRPr lang="zh-CN" altLang="en-US"/>
        </a:p>
      </dgm:t>
    </dgm:pt>
    <dgm:pt modelId="{022C2728-3E5A-4F64-8044-000BD2492E3C}" type="pres">
      <dgm:prSet presAssocID="{26B7CF34-9FD2-4E47-B9A8-8DEE3524D90F}" presName="hierRoot2" presStyleCnt="0">
        <dgm:presLayoutVars>
          <dgm:hierBranch val="init"/>
        </dgm:presLayoutVars>
      </dgm:prSet>
      <dgm:spPr/>
    </dgm:pt>
    <dgm:pt modelId="{756F2CB4-E1E7-4DAF-8F06-D1610CC322F7}" type="pres">
      <dgm:prSet presAssocID="{26B7CF34-9FD2-4E47-B9A8-8DEE3524D90F}" presName="rootComposite" presStyleCnt="0"/>
      <dgm:spPr/>
    </dgm:pt>
    <dgm:pt modelId="{52E6AD1C-EEE6-4FAA-85ED-F451A23ED5B2}" type="pres">
      <dgm:prSet presAssocID="{26B7CF34-9FD2-4E47-B9A8-8DEE3524D90F}" presName="rootText" presStyleLbl="node2" presStyleIdx="0" presStyleCnt="3" custLinFactX="-53221" custLinFactNeighborX="-100000" custLinFactNeighborY="4662">
        <dgm:presLayoutVars>
          <dgm:chPref val="3"/>
        </dgm:presLayoutVars>
      </dgm:prSet>
      <dgm:spPr/>
      <dgm:t>
        <a:bodyPr/>
        <a:lstStyle/>
        <a:p>
          <a:endParaRPr lang="zh-CN" altLang="en-US"/>
        </a:p>
      </dgm:t>
    </dgm:pt>
    <dgm:pt modelId="{D0AF9E66-4928-4FEE-9FD9-9664D0567EA5}" type="pres">
      <dgm:prSet presAssocID="{26B7CF34-9FD2-4E47-B9A8-8DEE3524D90F}" presName="rootConnector" presStyleLbl="node2" presStyleIdx="0" presStyleCnt="3"/>
      <dgm:spPr/>
      <dgm:t>
        <a:bodyPr/>
        <a:lstStyle/>
        <a:p>
          <a:endParaRPr lang="zh-CN" altLang="en-US"/>
        </a:p>
      </dgm:t>
    </dgm:pt>
    <dgm:pt modelId="{CBFECD67-F887-4D4C-8405-FC5CB313D66D}" type="pres">
      <dgm:prSet presAssocID="{26B7CF34-9FD2-4E47-B9A8-8DEE3524D90F}" presName="hierChild4" presStyleCnt="0"/>
      <dgm:spPr/>
    </dgm:pt>
    <dgm:pt modelId="{CC9501AF-DCF2-4BA5-A075-4D51796D2D3B}" type="pres">
      <dgm:prSet presAssocID="{1E1EDC94-7DC2-46DD-9D5D-1DE55775A5C4}" presName="Name37" presStyleLbl="parChTrans1D3" presStyleIdx="0" presStyleCnt="11"/>
      <dgm:spPr/>
      <dgm:t>
        <a:bodyPr/>
        <a:lstStyle/>
        <a:p>
          <a:endParaRPr lang="zh-CN" altLang="en-US"/>
        </a:p>
      </dgm:t>
    </dgm:pt>
    <dgm:pt modelId="{918D5010-FEB7-4309-99F1-02D5179CF002}" type="pres">
      <dgm:prSet presAssocID="{871D0F82-869E-4FC3-B566-C86324E792E1}" presName="hierRoot2" presStyleCnt="0">
        <dgm:presLayoutVars>
          <dgm:hierBranch val="init"/>
        </dgm:presLayoutVars>
      </dgm:prSet>
      <dgm:spPr/>
    </dgm:pt>
    <dgm:pt modelId="{ACC8DCCC-C407-4258-8918-BE7AE56BE3FE}" type="pres">
      <dgm:prSet presAssocID="{871D0F82-869E-4FC3-B566-C86324E792E1}" presName="rootComposite" presStyleCnt="0"/>
      <dgm:spPr/>
    </dgm:pt>
    <dgm:pt modelId="{2C4FD602-792B-440F-A48F-C3EE80ADAB41}" type="pres">
      <dgm:prSet presAssocID="{871D0F82-869E-4FC3-B566-C86324E792E1}" presName="rootText" presStyleLbl="node3" presStyleIdx="0" presStyleCnt="11" custLinFactX="-61492" custLinFactNeighborX="-100000">
        <dgm:presLayoutVars>
          <dgm:chPref val="3"/>
        </dgm:presLayoutVars>
      </dgm:prSet>
      <dgm:spPr/>
      <dgm:t>
        <a:bodyPr/>
        <a:lstStyle/>
        <a:p>
          <a:endParaRPr lang="zh-CN" altLang="en-US"/>
        </a:p>
      </dgm:t>
    </dgm:pt>
    <dgm:pt modelId="{8DDB0444-4E85-4473-B573-1C714972070B}" type="pres">
      <dgm:prSet presAssocID="{871D0F82-869E-4FC3-B566-C86324E792E1}" presName="rootConnector" presStyleLbl="node3" presStyleIdx="0" presStyleCnt="11"/>
      <dgm:spPr/>
      <dgm:t>
        <a:bodyPr/>
        <a:lstStyle/>
        <a:p>
          <a:endParaRPr lang="zh-CN" altLang="en-US"/>
        </a:p>
      </dgm:t>
    </dgm:pt>
    <dgm:pt modelId="{B94E5362-820A-4037-88FC-A0CA98C512B7}" type="pres">
      <dgm:prSet presAssocID="{871D0F82-869E-4FC3-B566-C86324E792E1}" presName="hierChild4" presStyleCnt="0"/>
      <dgm:spPr/>
    </dgm:pt>
    <dgm:pt modelId="{DC4FCEF2-499A-4E3F-B64F-9B29BB787AE7}" type="pres">
      <dgm:prSet presAssocID="{871D0F82-869E-4FC3-B566-C86324E792E1}" presName="hierChild5" presStyleCnt="0"/>
      <dgm:spPr/>
    </dgm:pt>
    <dgm:pt modelId="{80056273-41A0-4936-AEF4-B20F4C69B13F}" type="pres">
      <dgm:prSet presAssocID="{43C28AAE-80B3-491C-AEDD-85FAA940EA5D}" presName="Name37" presStyleLbl="parChTrans1D3" presStyleIdx="1" presStyleCnt="11"/>
      <dgm:spPr/>
      <dgm:t>
        <a:bodyPr/>
        <a:lstStyle/>
        <a:p>
          <a:endParaRPr lang="zh-CN" altLang="en-US"/>
        </a:p>
      </dgm:t>
    </dgm:pt>
    <dgm:pt modelId="{644DC3FF-7A54-4CCE-A86C-63C331621165}" type="pres">
      <dgm:prSet presAssocID="{870D7332-D600-4651-BBBE-30CAD2CB8A3B}" presName="hierRoot2" presStyleCnt="0">
        <dgm:presLayoutVars>
          <dgm:hierBranch val="init"/>
        </dgm:presLayoutVars>
      </dgm:prSet>
      <dgm:spPr/>
    </dgm:pt>
    <dgm:pt modelId="{4DEE6B6C-D413-4985-8BDC-C5AF4C12D013}" type="pres">
      <dgm:prSet presAssocID="{870D7332-D600-4651-BBBE-30CAD2CB8A3B}" presName="rootComposite" presStyleCnt="0"/>
      <dgm:spPr/>
    </dgm:pt>
    <dgm:pt modelId="{29F7053E-8C11-4EAC-ABE1-18A02C661B06}" type="pres">
      <dgm:prSet presAssocID="{870D7332-D600-4651-BBBE-30CAD2CB8A3B}" presName="rootText" presStyleLbl="node3" presStyleIdx="1" presStyleCnt="11" custLinFactX="-61492" custLinFactNeighborX="-100000">
        <dgm:presLayoutVars>
          <dgm:chPref val="3"/>
        </dgm:presLayoutVars>
      </dgm:prSet>
      <dgm:spPr/>
      <dgm:t>
        <a:bodyPr/>
        <a:lstStyle/>
        <a:p>
          <a:endParaRPr lang="zh-CN" altLang="en-US"/>
        </a:p>
      </dgm:t>
    </dgm:pt>
    <dgm:pt modelId="{5B25E69C-1464-4045-8BA0-C8CE4D7D4856}" type="pres">
      <dgm:prSet presAssocID="{870D7332-D600-4651-BBBE-30CAD2CB8A3B}" presName="rootConnector" presStyleLbl="node3" presStyleIdx="1" presStyleCnt="11"/>
      <dgm:spPr/>
      <dgm:t>
        <a:bodyPr/>
        <a:lstStyle/>
        <a:p>
          <a:endParaRPr lang="zh-CN" altLang="en-US"/>
        </a:p>
      </dgm:t>
    </dgm:pt>
    <dgm:pt modelId="{D18DBD78-832A-4C26-BE4D-A051974F49DF}" type="pres">
      <dgm:prSet presAssocID="{870D7332-D600-4651-BBBE-30CAD2CB8A3B}" presName="hierChild4" presStyleCnt="0"/>
      <dgm:spPr/>
    </dgm:pt>
    <dgm:pt modelId="{A8A99BE6-7C13-49F3-8C6E-CB05B454286A}" type="pres">
      <dgm:prSet presAssocID="{870D7332-D600-4651-BBBE-30CAD2CB8A3B}" presName="hierChild5" presStyleCnt="0"/>
      <dgm:spPr/>
    </dgm:pt>
    <dgm:pt modelId="{0E31BFC1-CB8D-4331-8DA9-7D380B9E821C}" type="pres">
      <dgm:prSet presAssocID="{C0CEE4DE-EDF5-4E55-8A81-BD5C292A1736}" presName="Name37" presStyleLbl="parChTrans1D3" presStyleIdx="2" presStyleCnt="11"/>
      <dgm:spPr/>
      <dgm:t>
        <a:bodyPr/>
        <a:lstStyle/>
        <a:p>
          <a:endParaRPr lang="zh-CN" altLang="en-US"/>
        </a:p>
      </dgm:t>
    </dgm:pt>
    <dgm:pt modelId="{1D8AD527-AE62-48E9-8AC4-2D7FBDC464C2}" type="pres">
      <dgm:prSet presAssocID="{C0259FC3-4630-48C9-A016-4AB3530FDEDC}" presName="hierRoot2" presStyleCnt="0">
        <dgm:presLayoutVars>
          <dgm:hierBranch val="init"/>
        </dgm:presLayoutVars>
      </dgm:prSet>
      <dgm:spPr/>
    </dgm:pt>
    <dgm:pt modelId="{153D24A3-4497-43A6-8411-E6EEC0DBB459}" type="pres">
      <dgm:prSet presAssocID="{C0259FC3-4630-48C9-A016-4AB3530FDEDC}" presName="rootComposite" presStyleCnt="0"/>
      <dgm:spPr/>
    </dgm:pt>
    <dgm:pt modelId="{19A0D86D-21C6-47B8-996B-0C44B22FFC9D}" type="pres">
      <dgm:prSet presAssocID="{C0259FC3-4630-48C9-A016-4AB3530FDEDC}" presName="rootText" presStyleLbl="node3" presStyleIdx="2" presStyleCnt="11" custLinFactX="-61492" custLinFactNeighborX="-100000">
        <dgm:presLayoutVars>
          <dgm:chPref val="3"/>
        </dgm:presLayoutVars>
      </dgm:prSet>
      <dgm:spPr/>
      <dgm:t>
        <a:bodyPr/>
        <a:lstStyle/>
        <a:p>
          <a:endParaRPr lang="zh-CN" altLang="en-US"/>
        </a:p>
      </dgm:t>
    </dgm:pt>
    <dgm:pt modelId="{17F9EA2C-FC69-4EA6-B32C-C21FE3B26E55}" type="pres">
      <dgm:prSet presAssocID="{C0259FC3-4630-48C9-A016-4AB3530FDEDC}" presName="rootConnector" presStyleLbl="node3" presStyleIdx="2" presStyleCnt="11"/>
      <dgm:spPr/>
      <dgm:t>
        <a:bodyPr/>
        <a:lstStyle/>
        <a:p>
          <a:endParaRPr lang="zh-CN" altLang="en-US"/>
        </a:p>
      </dgm:t>
    </dgm:pt>
    <dgm:pt modelId="{61262E39-BD0D-4B22-B13A-3CF9321B5F4B}" type="pres">
      <dgm:prSet presAssocID="{C0259FC3-4630-48C9-A016-4AB3530FDEDC}" presName="hierChild4" presStyleCnt="0"/>
      <dgm:spPr/>
    </dgm:pt>
    <dgm:pt modelId="{5DB50BD8-3366-4FD8-A206-641FA93FCF50}" type="pres">
      <dgm:prSet presAssocID="{C0259FC3-4630-48C9-A016-4AB3530FDEDC}" presName="hierChild5" presStyleCnt="0"/>
      <dgm:spPr/>
    </dgm:pt>
    <dgm:pt modelId="{DE4E61AE-8DEB-4160-AEA7-74358E45924F}" type="pres">
      <dgm:prSet presAssocID="{D8DFEEEF-F716-440E-9156-0B3F135EAE67}" presName="Name37" presStyleLbl="parChTrans1D3" presStyleIdx="3" presStyleCnt="11"/>
      <dgm:spPr/>
      <dgm:t>
        <a:bodyPr/>
        <a:lstStyle/>
        <a:p>
          <a:endParaRPr lang="zh-CN" altLang="en-US"/>
        </a:p>
      </dgm:t>
    </dgm:pt>
    <dgm:pt modelId="{1171A4B7-CD74-48E2-8A27-1303EFC449FE}" type="pres">
      <dgm:prSet presAssocID="{67955A20-7495-4605-9672-81838BADDE13}" presName="hierRoot2" presStyleCnt="0">
        <dgm:presLayoutVars>
          <dgm:hierBranch val="init"/>
        </dgm:presLayoutVars>
      </dgm:prSet>
      <dgm:spPr/>
    </dgm:pt>
    <dgm:pt modelId="{C50D09BB-6B07-48DF-AC76-C4931220F77D}" type="pres">
      <dgm:prSet presAssocID="{67955A20-7495-4605-9672-81838BADDE13}" presName="rootComposite" presStyleCnt="0"/>
      <dgm:spPr/>
    </dgm:pt>
    <dgm:pt modelId="{D0D4E9DC-79DF-49E3-902F-2D99F76672D2}" type="pres">
      <dgm:prSet presAssocID="{67955A20-7495-4605-9672-81838BADDE13}" presName="rootText" presStyleLbl="node3" presStyleIdx="3" presStyleCnt="11" custLinFactX="-61492" custLinFactNeighborX="-100000">
        <dgm:presLayoutVars>
          <dgm:chPref val="3"/>
        </dgm:presLayoutVars>
      </dgm:prSet>
      <dgm:spPr/>
      <dgm:t>
        <a:bodyPr/>
        <a:lstStyle/>
        <a:p>
          <a:endParaRPr lang="zh-CN" altLang="en-US"/>
        </a:p>
      </dgm:t>
    </dgm:pt>
    <dgm:pt modelId="{207E4526-3743-4B56-BE7C-A7F21E8685F5}" type="pres">
      <dgm:prSet presAssocID="{67955A20-7495-4605-9672-81838BADDE13}" presName="rootConnector" presStyleLbl="node3" presStyleIdx="3" presStyleCnt="11"/>
      <dgm:spPr/>
      <dgm:t>
        <a:bodyPr/>
        <a:lstStyle/>
        <a:p>
          <a:endParaRPr lang="zh-CN" altLang="en-US"/>
        </a:p>
      </dgm:t>
    </dgm:pt>
    <dgm:pt modelId="{C190F4B7-993E-4383-80EA-03A5AB288B46}" type="pres">
      <dgm:prSet presAssocID="{67955A20-7495-4605-9672-81838BADDE13}" presName="hierChild4" presStyleCnt="0"/>
      <dgm:spPr/>
    </dgm:pt>
    <dgm:pt modelId="{0F585909-EF64-4E90-9E40-D8F6660B315C}" type="pres">
      <dgm:prSet presAssocID="{67955A20-7495-4605-9672-81838BADDE13}" presName="hierChild5" presStyleCnt="0"/>
      <dgm:spPr/>
    </dgm:pt>
    <dgm:pt modelId="{D59AC5C4-1CE9-4F85-AE39-BDA6E027D5A1}" type="pres">
      <dgm:prSet presAssocID="{26B7CF34-9FD2-4E47-B9A8-8DEE3524D90F}" presName="hierChild5" presStyleCnt="0"/>
      <dgm:spPr/>
    </dgm:pt>
    <dgm:pt modelId="{08DA63FF-0A9A-49D1-ACE0-BEE7CCF994BF}" type="pres">
      <dgm:prSet presAssocID="{E43ACCAC-78ED-4461-9301-50B7A1CAAF00}" presName="Name37" presStyleLbl="parChTrans1D2" presStyleIdx="1" presStyleCnt="4"/>
      <dgm:spPr/>
      <dgm:t>
        <a:bodyPr/>
        <a:lstStyle/>
        <a:p>
          <a:endParaRPr lang="zh-CN" altLang="en-US"/>
        </a:p>
      </dgm:t>
    </dgm:pt>
    <dgm:pt modelId="{69BC1DB5-10A5-45A2-8161-89D747B7F9CE}" type="pres">
      <dgm:prSet presAssocID="{DD8435CB-7B42-42A3-9924-0A0AE1363F2E}" presName="hierRoot2" presStyleCnt="0">
        <dgm:presLayoutVars>
          <dgm:hierBranch val="init"/>
        </dgm:presLayoutVars>
      </dgm:prSet>
      <dgm:spPr/>
    </dgm:pt>
    <dgm:pt modelId="{1123CD61-1734-4E94-A12F-9034DB48C845}" type="pres">
      <dgm:prSet presAssocID="{DD8435CB-7B42-42A3-9924-0A0AE1363F2E}" presName="rootComposite" presStyleCnt="0"/>
      <dgm:spPr/>
    </dgm:pt>
    <dgm:pt modelId="{8F5A270D-B238-4030-809A-943E91BA54C4}" type="pres">
      <dgm:prSet presAssocID="{DD8435CB-7B42-42A3-9924-0A0AE1363F2E}" presName="rootText" presStyleLbl="node2" presStyleIdx="1" presStyleCnt="3">
        <dgm:presLayoutVars>
          <dgm:chPref val="3"/>
        </dgm:presLayoutVars>
      </dgm:prSet>
      <dgm:spPr/>
      <dgm:t>
        <a:bodyPr/>
        <a:lstStyle/>
        <a:p>
          <a:endParaRPr lang="zh-CN" altLang="en-US"/>
        </a:p>
      </dgm:t>
    </dgm:pt>
    <dgm:pt modelId="{D65C45BA-DD1A-447E-B852-2172421301ED}" type="pres">
      <dgm:prSet presAssocID="{DD8435CB-7B42-42A3-9924-0A0AE1363F2E}" presName="rootConnector" presStyleLbl="node2" presStyleIdx="1" presStyleCnt="3"/>
      <dgm:spPr/>
      <dgm:t>
        <a:bodyPr/>
        <a:lstStyle/>
        <a:p>
          <a:endParaRPr lang="zh-CN" altLang="en-US"/>
        </a:p>
      </dgm:t>
    </dgm:pt>
    <dgm:pt modelId="{1930B331-0076-496C-BBDE-74A2B7687104}" type="pres">
      <dgm:prSet presAssocID="{DD8435CB-7B42-42A3-9924-0A0AE1363F2E}" presName="hierChild4" presStyleCnt="0"/>
      <dgm:spPr/>
    </dgm:pt>
    <dgm:pt modelId="{0404C230-65D8-4FAC-9866-4C765CD00FC2}" type="pres">
      <dgm:prSet presAssocID="{DFB93F18-C7F1-4BC1-821E-36D6D958D762}" presName="Name37" presStyleLbl="parChTrans1D3" presStyleIdx="4" presStyleCnt="11"/>
      <dgm:spPr/>
      <dgm:t>
        <a:bodyPr/>
        <a:lstStyle/>
        <a:p>
          <a:endParaRPr lang="zh-CN" altLang="en-US"/>
        </a:p>
      </dgm:t>
    </dgm:pt>
    <dgm:pt modelId="{1C4F777F-6402-492D-B169-E0228E801225}" type="pres">
      <dgm:prSet presAssocID="{8335BAA5-2B66-4155-AE33-9983DBB87868}" presName="hierRoot2" presStyleCnt="0">
        <dgm:presLayoutVars>
          <dgm:hierBranch val="init"/>
        </dgm:presLayoutVars>
      </dgm:prSet>
      <dgm:spPr/>
    </dgm:pt>
    <dgm:pt modelId="{48158F7B-D95D-4379-841D-FAB2F1C2B4E7}" type="pres">
      <dgm:prSet presAssocID="{8335BAA5-2B66-4155-AE33-9983DBB87868}" presName="rootComposite" presStyleCnt="0"/>
      <dgm:spPr/>
    </dgm:pt>
    <dgm:pt modelId="{242C8464-330C-4D09-AA88-3BA7465AF71E}" type="pres">
      <dgm:prSet presAssocID="{8335BAA5-2B66-4155-AE33-9983DBB87868}" presName="rootText" presStyleLbl="node3" presStyleIdx="4" presStyleCnt="11" custLinFactNeighborX="-9303">
        <dgm:presLayoutVars>
          <dgm:chPref val="3"/>
        </dgm:presLayoutVars>
      </dgm:prSet>
      <dgm:spPr/>
      <dgm:t>
        <a:bodyPr/>
        <a:lstStyle/>
        <a:p>
          <a:endParaRPr lang="zh-CN" altLang="en-US"/>
        </a:p>
      </dgm:t>
    </dgm:pt>
    <dgm:pt modelId="{D49FB5F6-86E3-4D92-8177-9E3B4F8307F0}" type="pres">
      <dgm:prSet presAssocID="{8335BAA5-2B66-4155-AE33-9983DBB87868}" presName="rootConnector" presStyleLbl="node3" presStyleIdx="4" presStyleCnt="11"/>
      <dgm:spPr/>
      <dgm:t>
        <a:bodyPr/>
        <a:lstStyle/>
        <a:p>
          <a:endParaRPr lang="zh-CN" altLang="en-US"/>
        </a:p>
      </dgm:t>
    </dgm:pt>
    <dgm:pt modelId="{61FF72E9-0FC8-4A89-8E21-75253F8CC5DC}" type="pres">
      <dgm:prSet presAssocID="{8335BAA5-2B66-4155-AE33-9983DBB87868}" presName="hierChild4" presStyleCnt="0"/>
      <dgm:spPr/>
    </dgm:pt>
    <dgm:pt modelId="{586B6254-DEE3-4474-AE82-DD7C0F8ABAF2}" type="pres">
      <dgm:prSet presAssocID="{8335BAA5-2B66-4155-AE33-9983DBB87868}" presName="hierChild5" presStyleCnt="0"/>
      <dgm:spPr/>
    </dgm:pt>
    <dgm:pt modelId="{74C92530-3E4C-4E66-8C24-F40515695F11}" type="pres">
      <dgm:prSet presAssocID="{05DF05BA-2708-42DD-9B55-FE9DFD960F21}" presName="Name37" presStyleLbl="parChTrans1D3" presStyleIdx="5" presStyleCnt="11"/>
      <dgm:spPr/>
      <dgm:t>
        <a:bodyPr/>
        <a:lstStyle/>
        <a:p>
          <a:endParaRPr lang="zh-CN" altLang="en-US"/>
        </a:p>
      </dgm:t>
    </dgm:pt>
    <dgm:pt modelId="{4061076C-2093-4F22-B9A4-8BDF8C70A218}" type="pres">
      <dgm:prSet presAssocID="{39F55347-4741-42CC-9285-6D79ED2FE095}" presName="hierRoot2" presStyleCnt="0">
        <dgm:presLayoutVars>
          <dgm:hierBranch val="init"/>
        </dgm:presLayoutVars>
      </dgm:prSet>
      <dgm:spPr/>
    </dgm:pt>
    <dgm:pt modelId="{8E183DA1-1C69-42DB-8FB8-6CBCAD3780A2}" type="pres">
      <dgm:prSet presAssocID="{39F55347-4741-42CC-9285-6D79ED2FE095}" presName="rootComposite" presStyleCnt="0"/>
      <dgm:spPr/>
    </dgm:pt>
    <dgm:pt modelId="{1B338DBB-4C37-46F0-8D9E-5776D48C1F7E}" type="pres">
      <dgm:prSet presAssocID="{39F55347-4741-42CC-9285-6D79ED2FE095}" presName="rootText" presStyleLbl="node3" presStyleIdx="5" presStyleCnt="11" custLinFactNeighborX="-9303">
        <dgm:presLayoutVars>
          <dgm:chPref val="3"/>
        </dgm:presLayoutVars>
      </dgm:prSet>
      <dgm:spPr/>
      <dgm:t>
        <a:bodyPr/>
        <a:lstStyle/>
        <a:p>
          <a:endParaRPr lang="zh-CN" altLang="en-US"/>
        </a:p>
      </dgm:t>
    </dgm:pt>
    <dgm:pt modelId="{3C9ED1E0-5ECF-4450-AC20-8CAA3196A8F0}" type="pres">
      <dgm:prSet presAssocID="{39F55347-4741-42CC-9285-6D79ED2FE095}" presName="rootConnector" presStyleLbl="node3" presStyleIdx="5" presStyleCnt="11"/>
      <dgm:spPr/>
      <dgm:t>
        <a:bodyPr/>
        <a:lstStyle/>
        <a:p>
          <a:endParaRPr lang="zh-CN" altLang="en-US"/>
        </a:p>
      </dgm:t>
    </dgm:pt>
    <dgm:pt modelId="{C975BF38-A205-402D-A720-DE7144489808}" type="pres">
      <dgm:prSet presAssocID="{39F55347-4741-42CC-9285-6D79ED2FE095}" presName="hierChild4" presStyleCnt="0"/>
      <dgm:spPr/>
    </dgm:pt>
    <dgm:pt modelId="{B860A67B-40A4-4314-B018-66E01D564A74}" type="pres">
      <dgm:prSet presAssocID="{39F55347-4741-42CC-9285-6D79ED2FE095}" presName="hierChild5" presStyleCnt="0"/>
      <dgm:spPr/>
    </dgm:pt>
    <dgm:pt modelId="{EFD51152-707A-4BEB-A3DF-B5243F32C918}" type="pres">
      <dgm:prSet presAssocID="{4CFB625B-6F02-4BD7-9347-2F6535510FCD}" presName="Name37" presStyleLbl="parChTrans1D3" presStyleIdx="6" presStyleCnt="11"/>
      <dgm:spPr/>
      <dgm:t>
        <a:bodyPr/>
        <a:lstStyle/>
        <a:p>
          <a:endParaRPr lang="zh-CN" altLang="en-US"/>
        </a:p>
      </dgm:t>
    </dgm:pt>
    <dgm:pt modelId="{8BA66C1D-2EBD-42CE-A6D2-3C7BE6DF770A}" type="pres">
      <dgm:prSet presAssocID="{62FE3F01-B0D0-48F7-9E48-026ECDA2DF1F}" presName="hierRoot2" presStyleCnt="0">
        <dgm:presLayoutVars>
          <dgm:hierBranch val="init"/>
        </dgm:presLayoutVars>
      </dgm:prSet>
      <dgm:spPr/>
    </dgm:pt>
    <dgm:pt modelId="{4E85E510-2B31-4022-9E53-64406497559E}" type="pres">
      <dgm:prSet presAssocID="{62FE3F01-B0D0-48F7-9E48-026ECDA2DF1F}" presName="rootComposite" presStyleCnt="0"/>
      <dgm:spPr/>
    </dgm:pt>
    <dgm:pt modelId="{52E9E26D-2042-4CC5-8371-822C06AF1474}" type="pres">
      <dgm:prSet presAssocID="{62FE3F01-B0D0-48F7-9E48-026ECDA2DF1F}" presName="rootText" presStyleLbl="node3" presStyleIdx="6" presStyleCnt="11" custLinFactNeighborX="-9303">
        <dgm:presLayoutVars>
          <dgm:chPref val="3"/>
        </dgm:presLayoutVars>
      </dgm:prSet>
      <dgm:spPr/>
      <dgm:t>
        <a:bodyPr/>
        <a:lstStyle/>
        <a:p>
          <a:endParaRPr lang="zh-CN" altLang="en-US"/>
        </a:p>
      </dgm:t>
    </dgm:pt>
    <dgm:pt modelId="{51BCBEB0-DE35-4D99-9BA4-B02A0131D03D}" type="pres">
      <dgm:prSet presAssocID="{62FE3F01-B0D0-48F7-9E48-026ECDA2DF1F}" presName="rootConnector" presStyleLbl="node3" presStyleIdx="6" presStyleCnt="11"/>
      <dgm:spPr/>
      <dgm:t>
        <a:bodyPr/>
        <a:lstStyle/>
        <a:p>
          <a:endParaRPr lang="zh-CN" altLang="en-US"/>
        </a:p>
      </dgm:t>
    </dgm:pt>
    <dgm:pt modelId="{37C8D5D0-4967-4930-8A9D-1A8ACE360633}" type="pres">
      <dgm:prSet presAssocID="{62FE3F01-B0D0-48F7-9E48-026ECDA2DF1F}" presName="hierChild4" presStyleCnt="0"/>
      <dgm:spPr/>
    </dgm:pt>
    <dgm:pt modelId="{4B9A920D-B1AD-4C00-88E5-9F70B750F3E1}" type="pres">
      <dgm:prSet presAssocID="{62FE3F01-B0D0-48F7-9E48-026ECDA2DF1F}" presName="hierChild5" presStyleCnt="0"/>
      <dgm:spPr/>
    </dgm:pt>
    <dgm:pt modelId="{A7652CB2-B5CC-4E88-8D69-275E19125346}" type="pres">
      <dgm:prSet presAssocID="{07626A94-51C1-4DED-8F1F-85488E3A6F6D}" presName="Name37" presStyleLbl="parChTrans1D3" presStyleIdx="7" presStyleCnt="11"/>
      <dgm:spPr/>
      <dgm:t>
        <a:bodyPr/>
        <a:lstStyle/>
        <a:p>
          <a:endParaRPr lang="zh-CN" altLang="en-US"/>
        </a:p>
      </dgm:t>
    </dgm:pt>
    <dgm:pt modelId="{5AF47474-74B1-4822-9C4B-BAE2E1E92EF9}" type="pres">
      <dgm:prSet presAssocID="{11580240-B34A-48BC-8B17-9B18CCFFC333}" presName="hierRoot2" presStyleCnt="0">
        <dgm:presLayoutVars>
          <dgm:hierBranch val="init"/>
        </dgm:presLayoutVars>
      </dgm:prSet>
      <dgm:spPr/>
    </dgm:pt>
    <dgm:pt modelId="{6010CB30-B10E-4962-90EA-8BAB2E5B32DC}" type="pres">
      <dgm:prSet presAssocID="{11580240-B34A-48BC-8B17-9B18CCFFC333}" presName="rootComposite" presStyleCnt="0"/>
      <dgm:spPr/>
    </dgm:pt>
    <dgm:pt modelId="{0149401F-B84D-4CE9-A591-ECF889DD500C}" type="pres">
      <dgm:prSet presAssocID="{11580240-B34A-48BC-8B17-9B18CCFFC333}" presName="rootText" presStyleLbl="node3" presStyleIdx="7" presStyleCnt="11" custScaleX="113869" custLinFactNeighborX="-9303">
        <dgm:presLayoutVars>
          <dgm:chPref val="3"/>
        </dgm:presLayoutVars>
      </dgm:prSet>
      <dgm:spPr/>
      <dgm:t>
        <a:bodyPr/>
        <a:lstStyle/>
        <a:p>
          <a:endParaRPr lang="zh-CN" altLang="en-US"/>
        </a:p>
      </dgm:t>
    </dgm:pt>
    <dgm:pt modelId="{1C3FB9A2-3AC9-40F5-A97F-9516409BDEE2}" type="pres">
      <dgm:prSet presAssocID="{11580240-B34A-48BC-8B17-9B18CCFFC333}" presName="rootConnector" presStyleLbl="node3" presStyleIdx="7" presStyleCnt="11"/>
      <dgm:spPr/>
      <dgm:t>
        <a:bodyPr/>
        <a:lstStyle/>
        <a:p>
          <a:endParaRPr lang="zh-CN" altLang="en-US"/>
        </a:p>
      </dgm:t>
    </dgm:pt>
    <dgm:pt modelId="{A589A7BB-0781-4E83-860A-4A7E3EB6B620}" type="pres">
      <dgm:prSet presAssocID="{11580240-B34A-48BC-8B17-9B18CCFFC333}" presName="hierChild4" presStyleCnt="0"/>
      <dgm:spPr/>
    </dgm:pt>
    <dgm:pt modelId="{33EB37BE-9465-4021-AEFE-C5C75735D65C}" type="pres">
      <dgm:prSet presAssocID="{11580240-B34A-48BC-8B17-9B18CCFFC333}" presName="hierChild5" presStyleCnt="0"/>
      <dgm:spPr/>
    </dgm:pt>
    <dgm:pt modelId="{2F9CE513-E923-416A-AD53-8DB9908CB851}" type="pres">
      <dgm:prSet presAssocID="{DD8435CB-7B42-42A3-9924-0A0AE1363F2E}" presName="hierChild5" presStyleCnt="0"/>
      <dgm:spPr/>
    </dgm:pt>
    <dgm:pt modelId="{441C5BBA-73EB-4B48-9D5A-2102E65735B8}" type="pres">
      <dgm:prSet presAssocID="{7B4814C0-D817-4B92-8541-FDF20D92110E}" presName="Name37" presStyleLbl="parChTrans1D2" presStyleIdx="2" presStyleCnt="4"/>
      <dgm:spPr/>
      <dgm:t>
        <a:bodyPr/>
        <a:lstStyle/>
        <a:p>
          <a:endParaRPr lang="zh-CN" altLang="en-US"/>
        </a:p>
      </dgm:t>
    </dgm:pt>
    <dgm:pt modelId="{C1872E31-1293-419F-810E-DA47E6079F0B}" type="pres">
      <dgm:prSet presAssocID="{6644CB6F-7205-4C41-A6B0-66300BF763FB}" presName="hierRoot2" presStyleCnt="0">
        <dgm:presLayoutVars>
          <dgm:hierBranch val="init"/>
        </dgm:presLayoutVars>
      </dgm:prSet>
      <dgm:spPr/>
    </dgm:pt>
    <dgm:pt modelId="{8FFB24F9-C7D5-48AC-AB53-DE14362D0BA9}" type="pres">
      <dgm:prSet presAssocID="{6644CB6F-7205-4C41-A6B0-66300BF763FB}" presName="rootComposite" presStyleCnt="0"/>
      <dgm:spPr/>
    </dgm:pt>
    <dgm:pt modelId="{33D1B41B-1F5A-4D62-B70E-46BECB8D44B1}" type="pres">
      <dgm:prSet presAssocID="{6644CB6F-7205-4C41-A6B0-66300BF763FB}" presName="rootText" presStyleLbl="node2" presStyleIdx="2" presStyleCnt="3" custLinFactX="69106" custLinFactNeighborX="100000" custLinFactNeighborY="-9880">
        <dgm:presLayoutVars>
          <dgm:chPref val="3"/>
        </dgm:presLayoutVars>
      </dgm:prSet>
      <dgm:spPr/>
      <dgm:t>
        <a:bodyPr/>
        <a:lstStyle/>
        <a:p>
          <a:endParaRPr lang="zh-CN" altLang="en-US"/>
        </a:p>
      </dgm:t>
    </dgm:pt>
    <dgm:pt modelId="{D2DC5812-1401-4CC9-85A4-9E903F5DD92D}" type="pres">
      <dgm:prSet presAssocID="{6644CB6F-7205-4C41-A6B0-66300BF763FB}" presName="rootConnector" presStyleLbl="node2" presStyleIdx="2" presStyleCnt="3"/>
      <dgm:spPr/>
      <dgm:t>
        <a:bodyPr/>
        <a:lstStyle/>
        <a:p>
          <a:endParaRPr lang="zh-CN" altLang="en-US"/>
        </a:p>
      </dgm:t>
    </dgm:pt>
    <dgm:pt modelId="{D3768F63-3EB7-453F-962B-78069BD21D91}" type="pres">
      <dgm:prSet presAssocID="{6644CB6F-7205-4C41-A6B0-66300BF763FB}" presName="hierChild4" presStyleCnt="0"/>
      <dgm:spPr/>
    </dgm:pt>
    <dgm:pt modelId="{F56E6D30-7503-4C0E-BB2D-23EE2B9B6A9B}" type="pres">
      <dgm:prSet presAssocID="{F80005AF-F00F-421C-94AC-D71F79C21B7A}" presName="Name37" presStyleLbl="parChTrans1D3" presStyleIdx="8" presStyleCnt="11"/>
      <dgm:spPr/>
      <dgm:t>
        <a:bodyPr/>
        <a:lstStyle/>
        <a:p>
          <a:endParaRPr lang="zh-CN" altLang="en-US"/>
        </a:p>
      </dgm:t>
    </dgm:pt>
    <dgm:pt modelId="{BD22D88F-2DF2-4182-82BB-BE8DF287C01A}" type="pres">
      <dgm:prSet presAssocID="{3077B312-84E2-4521-AA49-68AA9E215A69}" presName="hierRoot2" presStyleCnt="0">
        <dgm:presLayoutVars>
          <dgm:hierBranch val="init"/>
        </dgm:presLayoutVars>
      </dgm:prSet>
      <dgm:spPr/>
    </dgm:pt>
    <dgm:pt modelId="{93A928F4-F197-496E-A171-265C6811DB2F}" type="pres">
      <dgm:prSet presAssocID="{3077B312-84E2-4521-AA49-68AA9E215A69}" presName="rootComposite" presStyleCnt="0"/>
      <dgm:spPr/>
    </dgm:pt>
    <dgm:pt modelId="{75ACCA64-A739-4DD9-BD67-42A9B987C823}" type="pres">
      <dgm:prSet presAssocID="{3077B312-84E2-4521-AA49-68AA9E215A69}" presName="rootText" presStyleLbl="node3" presStyleIdx="8" presStyleCnt="11" custLinFactX="60419" custLinFactNeighborX="100000" custLinFactNeighborY="-21000">
        <dgm:presLayoutVars>
          <dgm:chPref val="3"/>
        </dgm:presLayoutVars>
      </dgm:prSet>
      <dgm:spPr/>
      <dgm:t>
        <a:bodyPr/>
        <a:lstStyle/>
        <a:p>
          <a:endParaRPr lang="zh-CN" altLang="en-US"/>
        </a:p>
      </dgm:t>
    </dgm:pt>
    <dgm:pt modelId="{87B3AB99-1030-48EB-8628-770E56913569}" type="pres">
      <dgm:prSet presAssocID="{3077B312-84E2-4521-AA49-68AA9E215A69}" presName="rootConnector" presStyleLbl="node3" presStyleIdx="8" presStyleCnt="11"/>
      <dgm:spPr/>
      <dgm:t>
        <a:bodyPr/>
        <a:lstStyle/>
        <a:p>
          <a:endParaRPr lang="zh-CN" altLang="en-US"/>
        </a:p>
      </dgm:t>
    </dgm:pt>
    <dgm:pt modelId="{C9A668FD-862D-4C4B-9931-7980C54EA0D2}" type="pres">
      <dgm:prSet presAssocID="{3077B312-84E2-4521-AA49-68AA9E215A69}" presName="hierChild4" presStyleCnt="0"/>
      <dgm:spPr/>
    </dgm:pt>
    <dgm:pt modelId="{8C815109-597D-4639-AD12-EE2F6FB1B6E4}" type="pres">
      <dgm:prSet presAssocID="{3077B312-84E2-4521-AA49-68AA9E215A69}" presName="hierChild5" presStyleCnt="0"/>
      <dgm:spPr/>
    </dgm:pt>
    <dgm:pt modelId="{44294075-121A-40CB-8E2C-EACF88121D1F}" type="pres">
      <dgm:prSet presAssocID="{CF0134FE-F1E1-4A3A-8D15-4F62C7B1D4BC}" presName="Name37" presStyleLbl="parChTrans1D3" presStyleIdx="9" presStyleCnt="11"/>
      <dgm:spPr/>
      <dgm:t>
        <a:bodyPr/>
        <a:lstStyle/>
        <a:p>
          <a:endParaRPr lang="zh-CN" altLang="en-US"/>
        </a:p>
      </dgm:t>
    </dgm:pt>
    <dgm:pt modelId="{3A664954-A4B7-4D9F-98CE-9A2EBACF8117}" type="pres">
      <dgm:prSet presAssocID="{861F7AB5-E6E0-4E0A-B83C-5E1CDE258004}" presName="hierRoot2" presStyleCnt="0">
        <dgm:presLayoutVars>
          <dgm:hierBranch val="init"/>
        </dgm:presLayoutVars>
      </dgm:prSet>
      <dgm:spPr/>
    </dgm:pt>
    <dgm:pt modelId="{032511F1-28DF-4B12-B748-8ACE90529178}" type="pres">
      <dgm:prSet presAssocID="{861F7AB5-E6E0-4E0A-B83C-5E1CDE258004}" presName="rootComposite" presStyleCnt="0"/>
      <dgm:spPr/>
    </dgm:pt>
    <dgm:pt modelId="{89311CD8-F70F-48A7-89F7-9B8FE8C791B6}" type="pres">
      <dgm:prSet presAssocID="{861F7AB5-E6E0-4E0A-B83C-5E1CDE258004}" presName="rootText" presStyleLbl="node3" presStyleIdx="9" presStyleCnt="11" custLinFactX="60419" custLinFactNeighborX="100000" custLinFactNeighborY="-21000">
        <dgm:presLayoutVars>
          <dgm:chPref val="3"/>
        </dgm:presLayoutVars>
      </dgm:prSet>
      <dgm:spPr/>
      <dgm:t>
        <a:bodyPr/>
        <a:lstStyle/>
        <a:p>
          <a:endParaRPr lang="zh-CN" altLang="en-US"/>
        </a:p>
      </dgm:t>
    </dgm:pt>
    <dgm:pt modelId="{BC81C959-82BD-4D44-89AA-37E92AAF716C}" type="pres">
      <dgm:prSet presAssocID="{861F7AB5-E6E0-4E0A-B83C-5E1CDE258004}" presName="rootConnector" presStyleLbl="node3" presStyleIdx="9" presStyleCnt="11"/>
      <dgm:spPr/>
      <dgm:t>
        <a:bodyPr/>
        <a:lstStyle/>
        <a:p>
          <a:endParaRPr lang="zh-CN" altLang="en-US"/>
        </a:p>
      </dgm:t>
    </dgm:pt>
    <dgm:pt modelId="{B4CE8511-4AEE-47B1-BAB0-2032C355DC0B}" type="pres">
      <dgm:prSet presAssocID="{861F7AB5-E6E0-4E0A-B83C-5E1CDE258004}" presName="hierChild4" presStyleCnt="0"/>
      <dgm:spPr/>
    </dgm:pt>
    <dgm:pt modelId="{DF653D1B-B7D1-4298-9974-CE8BEB9F425B}" type="pres">
      <dgm:prSet presAssocID="{861F7AB5-E6E0-4E0A-B83C-5E1CDE258004}" presName="hierChild5" presStyleCnt="0"/>
      <dgm:spPr/>
    </dgm:pt>
    <dgm:pt modelId="{4BF052E9-9046-4FDD-8F9B-F900C0F76565}" type="pres">
      <dgm:prSet presAssocID="{6644CB6F-7205-4C41-A6B0-66300BF763FB}" presName="hierChild5" presStyleCnt="0"/>
      <dgm:spPr/>
    </dgm:pt>
    <dgm:pt modelId="{A89B139E-C6E8-4434-86EF-19D5AEA1C505}" type="pres">
      <dgm:prSet presAssocID="{C8EB275C-BB17-4D2C-8A94-53DADAAC1069}" presName="hierChild3" presStyleCnt="0"/>
      <dgm:spPr/>
    </dgm:pt>
    <dgm:pt modelId="{9F404193-4E7C-4F4E-AC62-59D596F3041A}" type="pres">
      <dgm:prSet presAssocID="{08BDECE8-1B3A-425F-8A87-336B322EA962}" presName="Name111" presStyleLbl="parChTrans1D2" presStyleIdx="3" presStyleCnt="4"/>
      <dgm:spPr/>
      <dgm:t>
        <a:bodyPr/>
        <a:lstStyle/>
        <a:p>
          <a:endParaRPr lang="zh-CN" altLang="en-US"/>
        </a:p>
      </dgm:t>
    </dgm:pt>
    <dgm:pt modelId="{E55B2A39-B477-45D2-A651-8E52FB9FA027}" type="pres">
      <dgm:prSet presAssocID="{BDBB48C2-33C8-4A12-84B5-0258C70807BD}" presName="hierRoot3" presStyleCnt="0">
        <dgm:presLayoutVars>
          <dgm:hierBranch val="init"/>
        </dgm:presLayoutVars>
      </dgm:prSet>
      <dgm:spPr/>
    </dgm:pt>
    <dgm:pt modelId="{11731E3F-1C82-4780-91A5-E9B2D8FEDECC}" type="pres">
      <dgm:prSet presAssocID="{BDBB48C2-33C8-4A12-84B5-0258C70807BD}" presName="rootComposite3" presStyleCnt="0"/>
      <dgm:spPr/>
    </dgm:pt>
    <dgm:pt modelId="{53C6D0E8-B0DF-4CAB-9BF9-DD14187A50CA}" type="pres">
      <dgm:prSet presAssocID="{BDBB48C2-33C8-4A12-84B5-0258C70807BD}" presName="rootText3" presStyleLbl="asst1" presStyleIdx="0" presStyleCnt="1" custScaleX="203728">
        <dgm:presLayoutVars>
          <dgm:chPref val="3"/>
        </dgm:presLayoutVars>
      </dgm:prSet>
      <dgm:spPr/>
      <dgm:t>
        <a:bodyPr/>
        <a:lstStyle/>
        <a:p>
          <a:endParaRPr lang="zh-CN" altLang="en-US"/>
        </a:p>
      </dgm:t>
    </dgm:pt>
    <dgm:pt modelId="{A8493A02-A51B-48D6-8550-A732EAADDE51}" type="pres">
      <dgm:prSet presAssocID="{BDBB48C2-33C8-4A12-84B5-0258C70807BD}" presName="rootConnector3" presStyleLbl="asst1" presStyleIdx="0" presStyleCnt="1"/>
      <dgm:spPr/>
      <dgm:t>
        <a:bodyPr/>
        <a:lstStyle/>
        <a:p>
          <a:endParaRPr lang="zh-CN" altLang="en-US"/>
        </a:p>
      </dgm:t>
    </dgm:pt>
    <dgm:pt modelId="{51D6CCC3-DDD7-4DA0-970D-B12599C11469}" type="pres">
      <dgm:prSet presAssocID="{BDBB48C2-33C8-4A12-84B5-0258C70807BD}" presName="hierChild6" presStyleCnt="0"/>
      <dgm:spPr/>
    </dgm:pt>
    <dgm:pt modelId="{C06FB2E6-EC7C-4633-8F18-0C0589E3173F}" type="pres">
      <dgm:prSet presAssocID="{FD861DFE-2CBA-4F6A-A496-5AFFB775AAEF}" presName="Name37" presStyleLbl="parChTrans1D3" presStyleIdx="10" presStyleCnt="11"/>
      <dgm:spPr/>
      <dgm:t>
        <a:bodyPr/>
        <a:lstStyle/>
        <a:p>
          <a:endParaRPr lang="zh-CN" altLang="en-US"/>
        </a:p>
      </dgm:t>
    </dgm:pt>
    <dgm:pt modelId="{A7BB807D-F46B-40BB-A4B0-81C29D79AC9F}" type="pres">
      <dgm:prSet presAssocID="{8B12D610-7873-4A0A-B7C0-A1D89D24800A}" presName="hierRoot2" presStyleCnt="0">
        <dgm:presLayoutVars>
          <dgm:hierBranch val="init"/>
        </dgm:presLayoutVars>
      </dgm:prSet>
      <dgm:spPr/>
    </dgm:pt>
    <dgm:pt modelId="{A73A6B60-0167-4792-8B72-8D5182BD2C37}" type="pres">
      <dgm:prSet presAssocID="{8B12D610-7873-4A0A-B7C0-A1D89D24800A}" presName="rootComposite" presStyleCnt="0"/>
      <dgm:spPr/>
    </dgm:pt>
    <dgm:pt modelId="{AC2ED834-F368-4E2B-B9FF-47AB6D0A4560}" type="pres">
      <dgm:prSet presAssocID="{8B12D610-7873-4A0A-B7C0-A1D89D24800A}" presName="rootText" presStyleLbl="node3" presStyleIdx="10" presStyleCnt="11" custScaleX="159314" custLinFactNeighborX="-8399" custLinFactNeighborY="-13302">
        <dgm:presLayoutVars>
          <dgm:chPref val="3"/>
        </dgm:presLayoutVars>
      </dgm:prSet>
      <dgm:spPr/>
      <dgm:t>
        <a:bodyPr/>
        <a:lstStyle/>
        <a:p>
          <a:endParaRPr lang="zh-CN" altLang="en-US"/>
        </a:p>
      </dgm:t>
    </dgm:pt>
    <dgm:pt modelId="{1CCFAF8B-5C6F-40C3-8F5C-51D3391EE3DF}" type="pres">
      <dgm:prSet presAssocID="{8B12D610-7873-4A0A-B7C0-A1D89D24800A}" presName="rootConnector" presStyleLbl="node3" presStyleIdx="10" presStyleCnt="11"/>
      <dgm:spPr/>
      <dgm:t>
        <a:bodyPr/>
        <a:lstStyle/>
        <a:p>
          <a:endParaRPr lang="zh-CN" altLang="en-US"/>
        </a:p>
      </dgm:t>
    </dgm:pt>
    <dgm:pt modelId="{7C09139B-9FD5-47A0-9BC1-9E08DE21A726}" type="pres">
      <dgm:prSet presAssocID="{8B12D610-7873-4A0A-B7C0-A1D89D24800A}" presName="hierChild4" presStyleCnt="0"/>
      <dgm:spPr/>
    </dgm:pt>
    <dgm:pt modelId="{631083E0-49A2-4FC3-B20D-FADAA31F2B7F}" type="pres">
      <dgm:prSet presAssocID="{8B12D610-7873-4A0A-B7C0-A1D89D24800A}" presName="hierChild5" presStyleCnt="0"/>
      <dgm:spPr/>
    </dgm:pt>
    <dgm:pt modelId="{2A7560CA-6AE2-4055-99CE-AABC62402AC9}" type="pres">
      <dgm:prSet presAssocID="{BDBB48C2-33C8-4A12-84B5-0258C70807BD}" presName="hierChild7" presStyleCnt="0"/>
      <dgm:spPr/>
    </dgm:pt>
  </dgm:ptLst>
  <dgm:cxnLst>
    <dgm:cxn modelId="{B142C3BE-8B57-4B5B-A0D9-259F985885E7}" srcId="{FBFFA4C4-CE16-4669-822A-27BCBD31F1FB}" destId="{C8EB275C-BB17-4D2C-8A94-53DADAAC1069}" srcOrd="0" destOrd="0" parTransId="{C9F4E8BA-B25C-4857-9677-088D4BCD8025}" sibTransId="{B07D6085-B2A9-4C63-9CC9-1CD0DAA5600C}"/>
    <dgm:cxn modelId="{DAD8D1E4-FDBE-4A9C-AF30-7017CC853CA1}" srcId="{C8EB275C-BB17-4D2C-8A94-53DADAAC1069}" destId="{DD8435CB-7B42-42A3-9924-0A0AE1363F2E}" srcOrd="2" destOrd="0" parTransId="{E43ACCAC-78ED-4461-9301-50B7A1CAAF00}" sibTransId="{8CDFD1E6-0DBD-4F4A-BEED-8CB69191A09B}"/>
    <dgm:cxn modelId="{D1B38EE3-6538-4E64-8C5B-A9B3ED9EDDE3}" type="presOf" srcId="{39F55347-4741-42CC-9285-6D79ED2FE095}" destId="{1B338DBB-4C37-46F0-8D9E-5776D48C1F7E}" srcOrd="0" destOrd="0" presId="urn:microsoft.com/office/officeart/2005/8/layout/orgChart1"/>
    <dgm:cxn modelId="{82AA7D78-16F7-4D6F-A451-807D2EA96DAD}" type="presOf" srcId="{7B4814C0-D817-4B92-8541-FDF20D92110E}" destId="{441C5BBA-73EB-4B48-9D5A-2102E65735B8}" srcOrd="0" destOrd="0" presId="urn:microsoft.com/office/officeart/2005/8/layout/orgChart1"/>
    <dgm:cxn modelId="{38D34D9F-B9A7-4761-BBD2-40368F53861E}" type="presOf" srcId="{F80005AF-F00F-421C-94AC-D71F79C21B7A}" destId="{F56E6D30-7503-4C0E-BB2D-23EE2B9B6A9B}" srcOrd="0" destOrd="0" presId="urn:microsoft.com/office/officeart/2005/8/layout/orgChart1"/>
    <dgm:cxn modelId="{936CB488-21FA-44D5-9AB8-290B6EB6FD9D}" type="presOf" srcId="{D8DFEEEF-F716-440E-9156-0B3F135EAE67}" destId="{DE4E61AE-8DEB-4160-AEA7-74358E45924F}" srcOrd="0" destOrd="0" presId="urn:microsoft.com/office/officeart/2005/8/layout/orgChart1"/>
    <dgm:cxn modelId="{4016852E-C612-4BED-AA38-BEEEE3056B3F}" type="presOf" srcId="{F38C4D24-2F55-4FA7-B33E-258D8647A78A}" destId="{F5D8D482-8F74-40EC-AF55-BE54E9628A5C}" srcOrd="0" destOrd="0" presId="urn:microsoft.com/office/officeart/2005/8/layout/orgChart1"/>
    <dgm:cxn modelId="{C5764663-ADED-4808-A253-D438834749C5}" type="presOf" srcId="{FBFFA4C4-CE16-4669-822A-27BCBD31F1FB}" destId="{E433C66F-2120-4BA8-A58A-6E47F77E287E}" srcOrd="0" destOrd="0" presId="urn:microsoft.com/office/officeart/2005/8/layout/orgChart1"/>
    <dgm:cxn modelId="{5A71E90D-7943-43C7-A8E7-0EDEB55DAA4B}" type="presOf" srcId="{4CFB625B-6F02-4BD7-9347-2F6535510FCD}" destId="{EFD51152-707A-4BEB-A3DF-B5243F32C918}" srcOrd="0" destOrd="0" presId="urn:microsoft.com/office/officeart/2005/8/layout/orgChart1"/>
    <dgm:cxn modelId="{89A0781E-C063-4A3C-9D6B-F8F104C51ACB}" type="presOf" srcId="{05DF05BA-2708-42DD-9B55-FE9DFD960F21}" destId="{74C92530-3E4C-4E66-8C24-F40515695F11}" srcOrd="0" destOrd="0" presId="urn:microsoft.com/office/officeart/2005/8/layout/orgChart1"/>
    <dgm:cxn modelId="{D7053A4F-A6A3-449B-87CA-BB6AEA481295}" type="presOf" srcId="{1E1EDC94-7DC2-46DD-9D5D-1DE55775A5C4}" destId="{CC9501AF-DCF2-4BA5-A075-4D51796D2D3B}" srcOrd="0" destOrd="0" presId="urn:microsoft.com/office/officeart/2005/8/layout/orgChart1"/>
    <dgm:cxn modelId="{64A60118-61D0-4C44-9A2B-18CA56DBC611}" type="presOf" srcId="{8B12D610-7873-4A0A-B7C0-A1D89D24800A}" destId="{AC2ED834-F368-4E2B-B9FF-47AB6D0A4560}" srcOrd="0" destOrd="0" presId="urn:microsoft.com/office/officeart/2005/8/layout/orgChart1"/>
    <dgm:cxn modelId="{52E019ED-BF19-4835-8852-EFFD252D03A7}" type="presOf" srcId="{E43ACCAC-78ED-4461-9301-50B7A1CAAF00}" destId="{08DA63FF-0A9A-49D1-ACE0-BEE7CCF994BF}" srcOrd="0" destOrd="0" presId="urn:microsoft.com/office/officeart/2005/8/layout/orgChart1"/>
    <dgm:cxn modelId="{202492C0-444E-448A-A42A-4728A782AFA3}" type="presOf" srcId="{08BDECE8-1B3A-425F-8A87-336B322EA962}" destId="{9F404193-4E7C-4F4E-AC62-59D596F3041A}" srcOrd="0" destOrd="0" presId="urn:microsoft.com/office/officeart/2005/8/layout/orgChart1"/>
    <dgm:cxn modelId="{25438AC9-436D-4283-817C-63FE69402EB4}" type="presOf" srcId="{FD861DFE-2CBA-4F6A-A496-5AFFB775AAEF}" destId="{C06FB2E6-EC7C-4633-8F18-0C0589E3173F}" srcOrd="0" destOrd="0" presId="urn:microsoft.com/office/officeart/2005/8/layout/orgChart1"/>
    <dgm:cxn modelId="{5E99974A-FE58-4ED5-9F8A-2884008AB6F1}" type="presOf" srcId="{6644CB6F-7205-4C41-A6B0-66300BF763FB}" destId="{33D1B41B-1F5A-4D62-B70E-46BECB8D44B1}" srcOrd="0" destOrd="0" presId="urn:microsoft.com/office/officeart/2005/8/layout/orgChart1"/>
    <dgm:cxn modelId="{CC578737-5763-45AB-8336-5F94203508A0}" type="presOf" srcId="{871D0F82-869E-4FC3-B566-C86324E792E1}" destId="{8DDB0444-4E85-4473-B573-1C714972070B}" srcOrd="1" destOrd="0" presId="urn:microsoft.com/office/officeart/2005/8/layout/orgChart1"/>
    <dgm:cxn modelId="{08BDB991-8E17-4288-9E68-B83FD2C1C1E2}" type="presOf" srcId="{C8EB275C-BB17-4D2C-8A94-53DADAAC1069}" destId="{6338B1E5-B0E4-4F85-8454-853B3FBEE009}" srcOrd="0" destOrd="0" presId="urn:microsoft.com/office/officeart/2005/8/layout/orgChart1"/>
    <dgm:cxn modelId="{506EF9E1-07DB-45CE-9FC1-E3558047BAF5}" type="presOf" srcId="{C8EB275C-BB17-4D2C-8A94-53DADAAC1069}" destId="{ACC08420-F7D4-4095-8DD3-00A9C0E01B93}" srcOrd="1" destOrd="0" presId="urn:microsoft.com/office/officeart/2005/8/layout/orgChart1"/>
    <dgm:cxn modelId="{64A4B1D3-7A5C-4E6F-802D-115AB8F4606E}" type="presOf" srcId="{6644CB6F-7205-4C41-A6B0-66300BF763FB}" destId="{D2DC5812-1401-4CC9-85A4-9E903F5DD92D}" srcOrd="1" destOrd="0" presId="urn:microsoft.com/office/officeart/2005/8/layout/orgChart1"/>
    <dgm:cxn modelId="{FA9E4552-8132-4268-B8BF-FDE69FF6904D}" srcId="{DD8435CB-7B42-42A3-9924-0A0AE1363F2E}" destId="{8335BAA5-2B66-4155-AE33-9983DBB87868}" srcOrd="0" destOrd="0" parTransId="{DFB93F18-C7F1-4BC1-821E-36D6D958D762}" sibTransId="{FA6E79CB-00E1-4502-A59D-C3FB999FD1EA}"/>
    <dgm:cxn modelId="{DF422FE5-781C-49AA-8312-2FA95B0B02D8}" type="presOf" srcId="{C0259FC3-4630-48C9-A016-4AB3530FDEDC}" destId="{17F9EA2C-FC69-4EA6-B32C-C21FE3B26E55}" srcOrd="1" destOrd="0" presId="urn:microsoft.com/office/officeart/2005/8/layout/orgChart1"/>
    <dgm:cxn modelId="{98591637-5FE0-4260-A690-D0D17BE969DE}" type="presOf" srcId="{CF0134FE-F1E1-4A3A-8D15-4F62C7B1D4BC}" destId="{44294075-121A-40CB-8E2C-EACF88121D1F}" srcOrd="0" destOrd="0" presId="urn:microsoft.com/office/officeart/2005/8/layout/orgChart1"/>
    <dgm:cxn modelId="{F0D85E0E-B9CE-4D65-9EDF-0CF271252ACF}" srcId="{6644CB6F-7205-4C41-A6B0-66300BF763FB}" destId="{3077B312-84E2-4521-AA49-68AA9E215A69}" srcOrd="0" destOrd="0" parTransId="{F80005AF-F00F-421C-94AC-D71F79C21B7A}" sibTransId="{79E0C200-1555-4278-A896-73DF813368E5}"/>
    <dgm:cxn modelId="{DEAE8523-2B73-4B6F-AE6D-807FB01424D4}" srcId="{C8EB275C-BB17-4D2C-8A94-53DADAAC1069}" destId="{BDBB48C2-33C8-4A12-84B5-0258C70807BD}" srcOrd="0" destOrd="0" parTransId="{08BDECE8-1B3A-425F-8A87-336B322EA962}" sibTransId="{CDAC6AAA-3B4B-43AD-AE44-3401E419D820}"/>
    <dgm:cxn modelId="{6C65E5B9-894A-4A9C-8058-B8C2A2ED13EF}" srcId="{6644CB6F-7205-4C41-A6B0-66300BF763FB}" destId="{861F7AB5-E6E0-4E0A-B83C-5E1CDE258004}" srcOrd="1" destOrd="0" parTransId="{CF0134FE-F1E1-4A3A-8D15-4F62C7B1D4BC}" sibTransId="{DDDA7617-7BF1-4FFB-AAB4-C0B3E33ADFD0}"/>
    <dgm:cxn modelId="{AA5E6AAA-CD6C-4E96-ADE8-6BCDA091D04B}" type="presOf" srcId="{8335BAA5-2B66-4155-AE33-9983DBB87868}" destId="{242C8464-330C-4D09-AA88-3BA7465AF71E}" srcOrd="0" destOrd="0" presId="urn:microsoft.com/office/officeart/2005/8/layout/orgChart1"/>
    <dgm:cxn modelId="{BAFCC701-ACE8-436E-B576-8618714661E9}" srcId="{DD8435CB-7B42-42A3-9924-0A0AE1363F2E}" destId="{62FE3F01-B0D0-48F7-9E48-026ECDA2DF1F}" srcOrd="2" destOrd="0" parTransId="{4CFB625B-6F02-4BD7-9347-2F6535510FCD}" sibTransId="{E8DABF10-E407-44BA-8D14-E64253114EE3}"/>
    <dgm:cxn modelId="{A0E63F7C-192B-4B2E-8BE3-4395C82CA984}" type="presOf" srcId="{8335BAA5-2B66-4155-AE33-9983DBB87868}" destId="{D49FB5F6-86E3-4D92-8177-9E3B4F8307F0}" srcOrd="1" destOrd="0" presId="urn:microsoft.com/office/officeart/2005/8/layout/orgChart1"/>
    <dgm:cxn modelId="{74A904C6-566C-4B6B-AEC5-B7027CD48CFD}" type="presOf" srcId="{11580240-B34A-48BC-8B17-9B18CCFFC333}" destId="{1C3FB9A2-3AC9-40F5-A97F-9516409BDEE2}" srcOrd="1" destOrd="0" presId="urn:microsoft.com/office/officeart/2005/8/layout/orgChart1"/>
    <dgm:cxn modelId="{56F4F737-3070-476D-A474-6B02AADAB1E7}" srcId="{26B7CF34-9FD2-4E47-B9A8-8DEE3524D90F}" destId="{870D7332-D600-4651-BBBE-30CAD2CB8A3B}" srcOrd="1" destOrd="0" parTransId="{43C28AAE-80B3-491C-AEDD-85FAA940EA5D}" sibTransId="{CF7B7114-5979-4AE4-9E71-803D57EFC3E8}"/>
    <dgm:cxn modelId="{88EFC9C3-EC31-4D29-89D6-2231C22FA192}" type="presOf" srcId="{870D7332-D600-4651-BBBE-30CAD2CB8A3B}" destId="{5B25E69C-1464-4045-8BA0-C8CE4D7D4856}" srcOrd="1" destOrd="0" presId="urn:microsoft.com/office/officeart/2005/8/layout/orgChart1"/>
    <dgm:cxn modelId="{493BC6D4-4C05-42B5-846A-DFD5D7AAD82A}" type="presOf" srcId="{3077B312-84E2-4521-AA49-68AA9E215A69}" destId="{87B3AB99-1030-48EB-8628-770E56913569}" srcOrd="1" destOrd="0" presId="urn:microsoft.com/office/officeart/2005/8/layout/orgChart1"/>
    <dgm:cxn modelId="{987C8A53-F6E0-42FF-9C92-AF5ABA072A92}" type="presOf" srcId="{8B12D610-7873-4A0A-B7C0-A1D89D24800A}" destId="{1CCFAF8B-5C6F-40C3-8F5C-51D3391EE3DF}" srcOrd="1" destOrd="0" presId="urn:microsoft.com/office/officeart/2005/8/layout/orgChart1"/>
    <dgm:cxn modelId="{EE090E2E-6B07-4DAA-9787-DD8DB4C62161}" srcId="{26B7CF34-9FD2-4E47-B9A8-8DEE3524D90F}" destId="{871D0F82-869E-4FC3-B566-C86324E792E1}" srcOrd="0" destOrd="0" parTransId="{1E1EDC94-7DC2-46DD-9D5D-1DE55775A5C4}" sibTransId="{E384AAD8-68C6-4ECE-BCE9-B068AF80DB5E}"/>
    <dgm:cxn modelId="{0EE92196-5BCA-4CC9-94DB-14DA760ACA9E}" srcId="{BDBB48C2-33C8-4A12-84B5-0258C70807BD}" destId="{8B12D610-7873-4A0A-B7C0-A1D89D24800A}" srcOrd="0" destOrd="0" parTransId="{FD861DFE-2CBA-4F6A-A496-5AFFB775AAEF}" sibTransId="{A3749D5F-B34C-4609-AC27-930576E28098}"/>
    <dgm:cxn modelId="{7EFFF236-BD8B-4AA7-B59C-0075CE4E1FC2}" type="presOf" srcId="{BDBB48C2-33C8-4A12-84B5-0258C70807BD}" destId="{53C6D0E8-B0DF-4CAB-9BF9-DD14187A50CA}" srcOrd="0" destOrd="0" presId="urn:microsoft.com/office/officeart/2005/8/layout/orgChart1"/>
    <dgm:cxn modelId="{78441357-71B4-4CB9-89F3-83B026D278C2}" type="presOf" srcId="{C0CEE4DE-EDF5-4E55-8A81-BD5C292A1736}" destId="{0E31BFC1-CB8D-4331-8DA9-7D380B9E821C}" srcOrd="0" destOrd="0" presId="urn:microsoft.com/office/officeart/2005/8/layout/orgChart1"/>
    <dgm:cxn modelId="{4874D9E8-DF5F-47BF-9CF7-4653DD6A5ACB}" type="presOf" srcId="{67955A20-7495-4605-9672-81838BADDE13}" destId="{D0D4E9DC-79DF-49E3-902F-2D99F76672D2}" srcOrd="0" destOrd="0" presId="urn:microsoft.com/office/officeart/2005/8/layout/orgChart1"/>
    <dgm:cxn modelId="{DC34F780-00EB-48E2-A509-3C02D30CDE2E}" srcId="{26B7CF34-9FD2-4E47-B9A8-8DEE3524D90F}" destId="{C0259FC3-4630-48C9-A016-4AB3530FDEDC}" srcOrd="2" destOrd="0" parTransId="{C0CEE4DE-EDF5-4E55-8A81-BD5C292A1736}" sibTransId="{D7AFBB69-571B-4E78-A3B2-2D2301260E74}"/>
    <dgm:cxn modelId="{76C58BE5-EEB2-4182-A2FB-12D03DAB8535}" type="presOf" srcId="{DFB93F18-C7F1-4BC1-821E-36D6D958D762}" destId="{0404C230-65D8-4FAC-9866-4C765CD00FC2}" srcOrd="0" destOrd="0" presId="urn:microsoft.com/office/officeart/2005/8/layout/orgChart1"/>
    <dgm:cxn modelId="{AB92E2FF-F260-41AF-8C06-179A136EFAB0}" type="presOf" srcId="{07626A94-51C1-4DED-8F1F-85488E3A6F6D}" destId="{A7652CB2-B5CC-4E88-8D69-275E19125346}" srcOrd="0" destOrd="0" presId="urn:microsoft.com/office/officeart/2005/8/layout/orgChart1"/>
    <dgm:cxn modelId="{A8B56C24-5B30-41FF-AAC3-9A59D8FC3CA2}" type="presOf" srcId="{C0259FC3-4630-48C9-A016-4AB3530FDEDC}" destId="{19A0D86D-21C6-47B8-996B-0C44B22FFC9D}" srcOrd="0" destOrd="0" presId="urn:microsoft.com/office/officeart/2005/8/layout/orgChart1"/>
    <dgm:cxn modelId="{AE8FFE31-82DD-4BF6-8203-69A516479FD3}" type="presOf" srcId="{43C28AAE-80B3-491C-AEDD-85FAA940EA5D}" destId="{80056273-41A0-4936-AEF4-B20F4C69B13F}" srcOrd="0" destOrd="0" presId="urn:microsoft.com/office/officeart/2005/8/layout/orgChart1"/>
    <dgm:cxn modelId="{8516F9F7-2B8B-41AD-AC9A-44F11AD6439C}" type="presOf" srcId="{11580240-B34A-48BC-8B17-9B18CCFFC333}" destId="{0149401F-B84D-4CE9-A591-ECF889DD500C}" srcOrd="0" destOrd="0" presId="urn:microsoft.com/office/officeart/2005/8/layout/orgChart1"/>
    <dgm:cxn modelId="{3F9EA88D-6B10-4611-A6E0-092016CE42B1}" type="presOf" srcId="{26B7CF34-9FD2-4E47-B9A8-8DEE3524D90F}" destId="{52E6AD1C-EEE6-4FAA-85ED-F451A23ED5B2}" srcOrd="0" destOrd="0" presId="urn:microsoft.com/office/officeart/2005/8/layout/orgChart1"/>
    <dgm:cxn modelId="{E86D16AE-CD6D-42E1-BBB2-3A6AB55D4C5E}" type="presOf" srcId="{3077B312-84E2-4521-AA49-68AA9E215A69}" destId="{75ACCA64-A739-4DD9-BD67-42A9B987C823}" srcOrd="0" destOrd="0" presId="urn:microsoft.com/office/officeart/2005/8/layout/orgChart1"/>
    <dgm:cxn modelId="{F2BE6195-DF95-4357-893D-3A415F5279D7}" type="presOf" srcId="{861F7AB5-E6E0-4E0A-B83C-5E1CDE258004}" destId="{BC81C959-82BD-4D44-89AA-37E92AAF716C}" srcOrd="1" destOrd="0" presId="urn:microsoft.com/office/officeart/2005/8/layout/orgChart1"/>
    <dgm:cxn modelId="{D35FA539-4630-475F-8EF0-013FFA7AC9E1}" type="presOf" srcId="{BDBB48C2-33C8-4A12-84B5-0258C70807BD}" destId="{A8493A02-A51B-48D6-8550-A732EAADDE51}" srcOrd="1" destOrd="0" presId="urn:microsoft.com/office/officeart/2005/8/layout/orgChart1"/>
    <dgm:cxn modelId="{45ECAB67-82AF-4047-A033-1E58EE1BC2EE}" srcId="{C8EB275C-BB17-4D2C-8A94-53DADAAC1069}" destId="{6644CB6F-7205-4C41-A6B0-66300BF763FB}" srcOrd="3" destOrd="0" parTransId="{7B4814C0-D817-4B92-8541-FDF20D92110E}" sibTransId="{DF9CABB3-78A5-4CB6-A2B8-ED8AE7C85CE7}"/>
    <dgm:cxn modelId="{44FBF1E4-1041-4D08-AB92-FC3800F4D1C3}" srcId="{26B7CF34-9FD2-4E47-B9A8-8DEE3524D90F}" destId="{67955A20-7495-4605-9672-81838BADDE13}" srcOrd="3" destOrd="0" parTransId="{D8DFEEEF-F716-440E-9156-0B3F135EAE67}" sibTransId="{A99B595A-EFB3-4DA3-85AA-426C67C986A3}"/>
    <dgm:cxn modelId="{56797D41-09CC-4013-9AF9-3A12AA642903}" type="presOf" srcId="{861F7AB5-E6E0-4E0A-B83C-5E1CDE258004}" destId="{89311CD8-F70F-48A7-89F7-9B8FE8C791B6}" srcOrd="0" destOrd="0" presId="urn:microsoft.com/office/officeart/2005/8/layout/orgChart1"/>
    <dgm:cxn modelId="{4D7B4291-3212-4337-9577-8EDA5F95DB57}" type="presOf" srcId="{39F55347-4741-42CC-9285-6D79ED2FE095}" destId="{3C9ED1E0-5ECF-4450-AC20-8CAA3196A8F0}" srcOrd="1" destOrd="0" presId="urn:microsoft.com/office/officeart/2005/8/layout/orgChart1"/>
    <dgm:cxn modelId="{95779BE9-5151-4CDE-930F-9FB2220389C7}" type="presOf" srcId="{62FE3F01-B0D0-48F7-9E48-026ECDA2DF1F}" destId="{51BCBEB0-DE35-4D99-9BA4-B02A0131D03D}" srcOrd="1" destOrd="0" presId="urn:microsoft.com/office/officeart/2005/8/layout/orgChart1"/>
    <dgm:cxn modelId="{97B6D1F5-2D72-4CA2-950A-BDB062BF31FD}" type="presOf" srcId="{DD8435CB-7B42-42A3-9924-0A0AE1363F2E}" destId="{D65C45BA-DD1A-447E-B852-2172421301ED}" srcOrd="1" destOrd="0" presId="urn:microsoft.com/office/officeart/2005/8/layout/orgChart1"/>
    <dgm:cxn modelId="{5DC635CE-ADC2-4FF5-871B-458C03FA2C9B}" type="presOf" srcId="{62FE3F01-B0D0-48F7-9E48-026ECDA2DF1F}" destId="{52E9E26D-2042-4CC5-8371-822C06AF1474}" srcOrd="0" destOrd="0" presId="urn:microsoft.com/office/officeart/2005/8/layout/orgChart1"/>
    <dgm:cxn modelId="{C2CE96F6-4FB1-4484-B101-C4483CAD3DB7}" srcId="{C8EB275C-BB17-4D2C-8A94-53DADAAC1069}" destId="{26B7CF34-9FD2-4E47-B9A8-8DEE3524D90F}" srcOrd="1" destOrd="0" parTransId="{F38C4D24-2F55-4FA7-B33E-258D8647A78A}" sibTransId="{65F3E60F-4CA9-426F-B9F5-D6DD9D82DCEF}"/>
    <dgm:cxn modelId="{9992AB41-CE4E-40B0-A29E-3B9DA5E09D60}" srcId="{DD8435CB-7B42-42A3-9924-0A0AE1363F2E}" destId="{39F55347-4741-42CC-9285-6D79ED2FE095}" srcOrd="1" destOrd="0" parTransId="{05DF05BA-2708-42DD-9B55-FE9DFD960F21}" sibTransId="{35CA4778-AE17-4321-9879-B67ADA4BCD5B}"/>
    <dgm:cxn modelId="{1CAC2D07-2EBF-4563-B62D-D3468E73B81B}" type="presOf" srcId="{870D7332-D600-4651-BBBE-30CAD2CB8A3B}" destId="{29F7053E-8C11-4EAC-ABE1-18A02C661B06}" srcOrd="0" destOrd="0" presId="urn:microsoft.com/office/officeart/2005/8/layout/orgChart1"/>
    <dgm:cxn modelId="{2518C78A-81D0-4BBD-935C-A2E0A00817E5}" type="presOf" srcId="{DD8435CB-7B42-42A3-9924-0A0AE1363F2E}" destId="{8F5A270D-B238-4030-809A-943E91BA54C4}" srcOrd="0" destOrd="0" presId="urn:microsoft.com/office/officeart/2005/8/layout/orgChart1"/>
    <dgm:cxn modelId="{430C6980-96CC-48DD-8991-21F59BD0F259}" srcId="{DD8435CB-7B42-42A3-9924-0A0AE1363F2E}" destId="{11580240-B34A-48BC-8B17-9B18CCFFC333}" srcOrd="3" destOrd="0" parTransId="{07626A94-51C1-4DED-8F1F-85488E3A6F6D}" sibTransId="{E4089BEB-BFAA-4E35-A359-97C4C2AD2BB5}"/>
    <dgm:cxn modelId="{1CB757FC-A562-4ACF-A940-3C6EC87FFA85}" type="presOf" srcId="{26B7CF34-9FD2-4E47-B9A8-8DEE3524D90F}" destId="{D0AF9E66-4928-4FEE-9FD9-9664D0567EA5}" srcOrd="1" destOrd="0" presId="urn:microsoft.com/office/officeart/2005/8/layout/orgChart1"/>
    <dgm:cxn modelId="{B36EE3C6-D0E5-4C7D-BB96-1A034AA54496}" type="presOf" srcId="{67955A20-7495-4605-9672-81838BADDE13}" destId="{207E4526-3743-4B56-BE7C-A7F21E8685F5}" srcOrd="1" destOrd="0" presId="urn:microsoft.com/office/officeart/2005/8/layout/orgChart1"/>
    <dgm:cxn modelId="{6AA81C36-2DB3-47C1-A274-6B063F67F388}" type="presOf" srcId="{871D0F82-869E-4FC3-B566-C86324E792E1}" destId="{2C4FD602-792B-440F-A48F-C3EE80ADAB41}" srcOrd="0" destOrd="0" presId="urn:microsoft.com/office/officeart/2005/8/layout/orgChart1"/>
    <dgm:cxn modelId="{0E7C7C0F-271E-418A-9B9C-245E136EFC06}" type="presParOf" srcId="{E433C66F-2120-4BA8-A58A-6E47F77E287E}" destId="{9CF815C8-5BE0-45F5-ADA9-A709EB557264}" srcOrd="0" destOrd="0" presId="urn:microsoft.com/office/officeart/2005/8/layout/orgChart1"/>
    <dgm:cxn modelId="{288C8B66-BE3D-417F-86DE-F7207C3757FF}" type="presParOf" srcId="{9CF815C8-5BE0-45F5-ADA9-A709EB557264}" destId="{9AA2A63C-826E-4B85-9D39-110246F65513}" srcOrd="0" destOrd="0" presId="urn:microsoft.com/office/officeart/2005/8/layout/orgChart1"/>
    <dgm:cxn modelId="{195FF818-D1A6-41E5-AA94-CDD46DC59254}" type="presParOf" srcId="{9AA2A63C-826E-4B85-9D39-110246F65513}" destId="{6338B1E5-B0E4-4F85-8454-853B3FBEE009}" srcOrd="0" destOrd="0" presId="urn:microsoft.com/office/officeart/2005/8/layout/orgChart1"/>
    <dgm:cxn modelId="{BFDDC40B-3B5F-44C7-A34A-873ED937E2A1}" type="presParOf" srcId="{9AA2A63C-826E-4B85-9D39-110246F65513}" destId="{ACC08420-F7D4-4095-8DD3-00A9C0E01B93}" srcOrd="1" destOrd="0" presId="urn:microsoft.com/office/officeart/2005/8/layout/orgChart1"/>
    <dgm:cxn modelId="{878C9C7F-6DDC-4590-B606-E1D06BAE31B9}" type="presParOf" srcId="{9CF815C8-5BE0-45F5-ADA9-A709EB557264}" destId="{CFE8AE88-6DD1-4D9C-AE54-AD79B5F2CA42}" srcOrd="1" destOrd="0" presId="urn:microsoft.com/office/officeart/2005/8/layout/orgChart1"/>
    <dgm:cxn modelId="{13D92D9C-93BB-49FD-B982-0746883097A6}" type="presParOf" srcId="{CFE8AE88-6DD1-4D9C-AE54-AD79B5F2CA42}" destId="{F5D8D482-8F74-40EC-AF55-BE54E9628A5C}" srcOrd="0" destOrd="0" presId="urn:microsoft.com/office/officeart/2005/8/layout/orgChart1"/>
    <dgm:cxn modelId="{3390AD0F-6360-4587-BA33-771646BDB5DB}" type="presParOf" srcId="{CFE8AE88-6DD1-4D9C-AE54-AD79B5F2CA42}" destId="{022C2728-3E5A-4F64-8044-000BD2492E3C}" srcOrd="1" destOrd="0" presId="urn:microsoft.com/office/officeart/2005/8/layout/orgChart1"/>
    <dgm:cxn modelId="{6D51A29A-D895-4F02-8555-03F29AC16A21}" type="presParOf" srcId="{022C2728-3E5A-4F64-8044-000BD2492E3C}" destId="{756F2CB4-E1E7-4DAF-8F06-D1610CC322F7}" srcOrd="0" destOrd="0" presId="urn:microsoft.com/office/officeart/2005/8/layout/orgChart1"/>
    <dgm:cxn modelId="{34CC204B-921B-44D5-9872-E319403A90D4}" type="presParOf" srcId="{756F2CB4-E1E7-4DAF-8F06-D1610CC322F7}" destId="{52E6AD1C-EEE6-4FAA-85ED-F451A23ED5B2}" srcOrd="0" destOrd="0" presId="urn:microsoft.com/office/officeart/2005/8/layout/orgChart1"/>
    <dgm:cxn modelId="{DBB07B0B-4A1B-494E-928E-6BF1D4AC3AAA}" type="presParOf" srcId="{756F2CB4-E1E7-4DAF-8F06-D1610CC322F7}" destId="{D0AF9E66-4928-4FEE-9FD9-9664D0567EA5}" srcOrd="1" destOrd="0" presId="urn:microsoft.com/office/officeart/2005/8/layout/orgChart1"/>
    <dgm:cxn modelId="{8DCF5E29-0947-4F0E-8819-65A2AD983FAB}" type="presParOf" srcId="{022C2728-3E5A-4F64-8044-000BD2492E3C}" destId="{CBFECD67-F887-4D4C-8405-FC5CB313D66D}" srcOrd="1" destOrd="0" presId="urn:microsoft.com/office/officeart/2005/8/layout/orgChart1"/>
    <dgm:cxn modelId="{D5D0D7CE-2CFE-4027-BF69-BA0D30750B64}" type="presParOf" srcId="{CBFECD67-F887-4D4C-8405-FC5CB313D66D}" destId="{CC9501AF-DCF2-4BA5-A075-4D51796D2D3B}" srcOrd="0" destOrd="0" presId="urn:microsoft.com/office/officeart/2005/8/layout/orgChart1"/>
    <dgm:cxn modelId="{6BDC0D3C-82AB-4790-B354-C3EEA328A451}" type="presParOf" srcId="{CBFECD67-F887-4D4C-8405-FC5CB313D66D}" destId="{918D5010-FEB7-4309-99F1-02D5179CF002}" srcOrd="1" destOrd="0" presId="urn:microsoft.com/office/officeart/2005/8/layout/orgChart1"/>
    <dgm:cxn modelId="{4A7068F5-1C5A-4701-B6D5-D50F2B639FB0}" type="presParOf" srcId="{918D5010-FEB7-4309-99F1-02D5179CF002}" destId="{ACC8DCCC-C407-4258-8918-BE7AE56BE3FE}" srcOrd="0" destOrd="0" presId="urn:microsoft.com/office/officeart/2005/8/layout/orgChart1"/>
    <dgm:cxn modelId="{8B13CBC4-2F2B-4753-B380-AE8B8793CDBD}" type="presParOf" srcId="{ACC8DCCC-C407-4258-8918-BE7AE56BE3FE}" destId="{2C4FD602-792B-440F-A48F-C3EE80ADAB41}" srcOrd="0" destOrd="0" presId="urn:microsoft.com/office/officeart/2005/8/layout/orgChart1"/>
    <dgm:cxn modelId="{7661B5BE-E6CF-4644-B8EB-B49F03247AC7}" type="presParOf" srcId="{ACC8DCCC-C407-4258-8918-BE7AE56BE3FE}" destId="{8DDB0444-4E85-4473-B573-1C714972070B}" srcOrd="1" destOrd="0" presId="urn:microsoft.com/office/officeart/2005/8/layout/orgChart1"/>
    <dgm:cxn modelId="{D98F8123-0F4A-4569-9AC1-CB56EDFCA0E1}" type="presParOf" srcId="{918D5010-FEB7-4309-99F1-02D5179CF002}" destId="{B94E5362-820A-4037-88FC-A0CA98C512B7}" srcOrd="1" destOrd="0" presId="urn:microsoft.com/office/officeart/2005/8/layout/orgChart1"/>
    <dgm:cxn modelId="{F9AF140E-B41F-42E6-BE12-382711C8C01D}" type="presParOf" srcId="{918D5010-FEB7-4309-99F1-02D5179CF002}" destId="{DC4FCEF2-499A-4E3F-B64F-9B29BB787AE7}" srcOrd="2" destOrd="0" presId="urn:microsoft.com/office/officeart/2005/8/layout/orgChart1"/>
    <dgm:cxn modelId="{EF666714-9DBD-48C3-99FD-FE680B9DBF47}" type="presParOf" srcId="{CBFECD67-F887-4D4C-8405-FC5CB313D66D}" destId="{80056273-41A0-4936-AEF4-B20F4C69B13F}" srcOrd="2" destOrd="0" presId="urn:microsoft.com/office/officeart/2005/8/layout/orgChart1"/>
    <dgm:cxn modelId="{1783EB4E-DB2B-40D3-8E2D-12BE430E53D9}" type="presParOf" srcId="{CBFECD67-F887-4D4C-8405-FC5CB313D66D}" destId="{644DC3FF-7A54-4CCE-A86C-63C331621165}" srcOrd="3" destOrd="0" presId="urn:microsoft.com/office/officeart/2005/8/layout/orgChart1"/>
    <dgm:cxn modelId="{579DA669-7675-494F-B60F-4EFEC351D166}" type="presParOf" srcId="{644DC3FF-7A54-4CCE-A86C-63C331621165}" destId="{4DEE6B6C-D413-4985-8BDC-C5AF4C12D013}" srcOrd="0" destOrd="0" presId="urn:microsoft.com/office/officeart/2005/8/layout/orgChart1"/>
    <dgm:cxn modelId="{8B77F904-3CB6-4252-99F8-665B89792E7F}" type="presParOf" srcId="{4DEE6B6C-D413-4985-8BDC-C5AF4C12D013}" destId="{29F7053E-8C11-4EAC-ABE1-18A02C661B06}" srcOrd="0" destOrd="0" presId="urn:microsoft.com/office/officeart/2005/8/layout/orgChart1"/>
    <dgm:cxn modelId="{8E5C58AB-EE15-43EF-AF57-747EB0E3658F}" type="presParOf" srcId="{4DEE6B6C-D413-4985-8BDC-C5AF4C12D013}" destId="{5B25E69C-1464-4045-8BA0-C8CE4D7D4856}" srcOrd="1" destOrd="0" presId="urn:microsoft.com/office/officeart/2005/8/layout/orgChart1"/>
    <dgm:cxn modelId="{7F646BB6-CA16-449A-87E3-08B1CC1A8414}" type="presParOf" srcId="{644DC3FF-7A54-4CCE-A86C-63C331621165}" destId="{D18DBD78-832A-4C26-BE4D-A051974F49DF}" srcOrd="1" destOrd="0" presId="urn:microsoft.com/office/officeart/2005/8/layout/orgChart1"/>
    <dgm:cxn modelId="{3737F26D-30CE-4A93-8B14-55B5FB354036}" type="presParOf" srcId="{644DC3FF-7A54-4CCE-A86C-63C331621165}" destId="{A8A99BE6-7C13-49F3-8C6E-CB05B454286A}" srcOrd="2" destOrd="0" presId="urn:microsoft.com/office/officeart/2005/8/layout/orgChart1"/>
    <dgm:cxn modelId="{51AFEB0C-C137-4F18-8969-4C23F6F2181D}" type="presParOf" srcId="{CBFECD67-F887-4D4C-8405-FC5CB313D66D}" destId="{0E31BFC1-CB8D-4331-8DA9-7D380B9E821C}" srcOrd="4" destOrd="0" presId="urn:microsoft.com/office/officeart/2005/8/layout/orgChart1"/>
    <dgm:cxn modelId="{06824449-5DF6-4409-8B26-DBD258580B75}" type="presParOf" srcId="{CBFECD67-F887-4D4C-8405-FC5CB313D66D}" destId="{1D8AD527-AE62-48E9-8AC4-2D7FBDC464C2}" srcOrd="5" destOrd="0" presId="urn:microsoft.com/office/officeart/2005/8/layout/orgChart1"/>
    <dgm:cxn modelId="{FAF6DDBC-BA2C-47CD-9A72-99F861CA9F14}" type="presParOf" srcId="{1D8AD527-AE62-48E9-8AC4-2D7FBDC464C2}" destId="{153D24A3-4497-43A6-8411-E6EEC0DBB459}" srcOrd="0" destOrd="0" presId="urn:microsoft.com/office/officeart/2005/8/layout/orgChart1"/>
    <dgm:cxn modelId="{57220E3D-BD9E-467B-BD2C-355BA4DE0A1F}" type="presParOf" srcId="{153D24A3-4497-43A6-8411-E6EEC0DBB459}" destId="{19A0D86D-21C6-47B8-996B-0C44B22FFC9D}" srcOrd="0" destOrd="0" presId="urn:microsoft.com/office/officeart/2005/8/layout/orgChart1"/>
    <dgm:cxn modelId="{D00260A7-80B1-46E7-B51E-C1F8D0B85BE5}" type="presParOf" srcId="{153D24A3-4497-43A6-8411-E6EEC0DBB459}" destId="{17F9EA2C-FC69-4EA6-B32C-C21FE3B26E55}" srcOrd="1" destOrd="0" presId="urn:microsoft.com/office/officeart/2005/8/layout/orgChart1"/>
    <dgm:cxn modelId="{02DCF516-7C82-4C44-86E3-841189E718CF}" type="presParOf" srcId="{1D8AD527-AE62-48E9-8AC4-2D7FBDC464C2}" destId="{61262E39-BD0D-4B22-B13A-3CF9321B5F4B}" srcOrd="1" destOrd="0" presId="urn:microsoft.com/office/officeart/2005/8/layout/orgChart1"/>
    <dgm:cxn modelId="{C92A095E-6B2D-4A3C-9B7C-23A8A680E119}" type="presParOf" srcId="{1D8AD527-AE62-48E9-8AC4-2D7FBDC464C2}" destId="{5DB50BD8-3366-4FD8-A206-641FA93FCF50}" srcOrd="2" destOrd="0" presId="urn:microsoft.com/office/officeart/2005/8/layout/orgChart1"/>
    <dgm:cxn modelId="{FEE18377-013D-45AB-BC9A-4759DC07C0E3}" type="presParOf" srcId="{CBFECD67-F887-4D4C-8405-FC5CB313D66D}" destId="{DE4E61AE-8DEB-4160-AEA7-74358E45924F}" srcOrd="6" destOrd="0" presId="urn:microsoft.com/office/officeart/2005/8/layout/orgChart1"/>
    <dgm:cxn modelId="{7870AA47-8495-4314-B419-68151B76D05D}" type="presParOf" srcId="{CBFECD67-F887-4D4C-8405-FC5CB313D66D}" destId="{1171A4B7-CD74-48E2-8A27-1303EFC449FE}" srcOrd="7" destOrd="0" presId="urn:microsoft.com/office/officeart/2005/8/layout/orgChart1"/>
    <dgm:cxn modelId="{D3A4445A-5B65-4F2D-AF06-737FD594E993}" type="presParOf" srcId="{1171A4B7-CD74-48E2-8A27-1303EFC449FE}" destId="{C50D09BB-6B07-48DF-AC76-C4931220F77D}" srcOrd="0" destOrd="0" presId="urn:microsoft.com/office/officeart/2005/8/layout/orgChart1"/>
    <dgm:cxn modelId="{3E0739D1-66DB-4E88-94F8-BA0B8B1EA718}" type="presParOf" srcId="{C50D09BB-6B07-48DF-AC76-C4931220F77D}" destId="{D0D4E9DC-79DF-49E3-902F-2D99F76672D2}" srcOrd="0" destOrd="0" presId="urn:microsoft.com/office/officeart/2005/8/layout/orgChart1"/>
    <dgm:cxn modelId="{638E58D3-E13C-4D9F-A8D7-07E7A6C1BD0D}" type="presParOf" srcId="{C50D09BB-6B07-48DF-AC76-C4931220F77D}" destId="{207E4526-3743-4B56-BE7C-A7F21E8685F5}" srcOrd="1" destOrd="0" presId="urn:microsoft.com/office/officeart/2005/8/layout/orgChart1"/>
    <dgm:cxn modelId="{D937B598-A650-4BAB-91B5-EABE787D2F14}" type="presParOf" srcId="{1171A4B7-CD74-48E2-8A27-1303EFC449FE}" destId="{C190F4B7-993E-4383-80EA-03A5AB288B46}" srcOrd="1" destOrd="0" presId="urn:microsoft.com/office/officeart/2005/8/layout/orgChart1"/>
    <dgm:cxn modelId="{678AF08B-A948-447F-8BA9-55AFE19A8A2C}" type="presParOf" srcId="{1171A4B7-CD74-48E2-8A27-1303EFC449FE}" destId="{0F585909-EF64-4E90-9E40-D8F6660B315C}" srcOrd="2" destOrd="0" presId="urn:microsoft.com/office/officeart/2005/8/layout/orgChart1"/>
    <dgm:cxn modelId="{547B1440-984F-44BB-9801-B8917B77331B}" type="presParOf" srcId="{022C2728-3E5A-4F64-8044-000BD2492E3C}" destId="{D59AC5C4-1CE9-4F85-AE39-BDA6E027D5A1}" srcOrd="2" destOrd="0" presId="urn:microsoft.com/office/officeart/2005/8/layout/orgChart1"/>
    <dgm:cxn modelId="{A302C2E8-DFFF-48C1-A4A1-9AC9191A894C}" type="presParOf" srcId="{CFE8AE88-6DD1-4D9C-AE54-AD79B5F2CA42}" destId="{08DA63FF-0A9A-49D1-ACE0-BEE7CCF994BF}" srcOrd="2" destOrd="0" presId="urn:microsoft.com/office/officeart/2005/8/layout/orgChart1"/>
    <dgm:cxn modelId="{4645F325-3A55-40C3-8EE5-4F7056B5F546}" type="presParOf" srcId="{CFE8AE88-6DD1-4D9C-AE54-AD79B5F2CA42}" destId="{69BC1DB5-10A5-45A2-8161-89D747B7F9CE}" srcOrd="3" destOrd="0" presId="urn:microsoft.com/office/officeart/2005/8/layout/orgChart1"/>
    <dgm:cxn modelId="{FFC4F32D-7125-4407-90BE-E03166CAAF7E}" type="presParOf" srcId="{69BC1DB5-10A5-45A2-8161-89D747B7F9CE}" destId="{1123CD61-1734-4E94-A12F-9034DB48C845}" srcOrd="0" destOrd="0" presId="urn:microsoft.com/office/officeart/2005/8/layout/orgChart1"/>
    <dgm:cxn modelId="{E79F5A4D-BD24-4D89-9B98-CC20425D5864}" type="presParOf" srcId="{1123CD61-1734-4E94-A12F-9034DB48C845}" destId="{8F5A270D-B238-4030-809A-943E91BA54C4}" srcOrd="0" destOrd="0" presId="urn:microsoft.com/office/officeart/2005/8/layout/orgChart1"/>
    <dgm:cxn modelId="{A5FC8651-79C8-44A7-8897-BEF78DD2E9C3}" type="presParOf" srcId="{1123CD61-1734-4E94-A12F-9034DB48C845}" destId="{D65C45BA-DD1A-447E-B852-2172421301ED}" srcOrd="1" destOrd="0" presId="urn:microsoft.com/office/officeart/2005/8/layout/orgChart1"/>
    <dgm:cxn modelId="{F2F74DC8-5E54-4219-82F8-443C21593F89}" type="presParOf" srcId="{69BC1DB5-10A5-45A2-8161-89D747B7F9CE}" destId="{1930B331-0076-496C-BBDE-74A2B7687104}" srcOrd="1" destOrd="0" presId="urn:microsoft.com/office/officeart/2005/8/layout/orgChart1"/>
    <dgm:cxn modelId="{F18CDB7C-4EA9-48A4-8907-DA8731258CAD}" type="presParOf" srcId="{1930B331-0076-496C-BBDE-74A2B7687104}" destId="{0404C230-65D8-4FAC-9866-4C765CD00FC2}" srcOrd="0" destOrd="0" presId="urn:microsoft.com/office/officeart/2005/8/layout/orgChart1"/>
    <dgm:cxn modelId="{5FBA28B4-AEA7-469B-A8E0-F33C2F81B50E}" type="presParOf" srcId="{1930B331-0076-496C-BBDE-74A2B7687104}" destId="{1C4F777F-6402-492D-B169-E0228E801225}" srcOrd="1" destOrd="0" presId="urn:microsoft.com/office/officeart/2005/8/layout/orgChart1"/>
    <dgm:cxn modelId="{9DD9CCC2-BB61-4AAC-B7F9-5FC25398712D}" type="presParOf" srcId="{1C4F777F-6402-492D-B169-E0228E801225}" destId="{48158F7B-D95D-4379-841D-FAB2F1C2B4E7}" srcOrd="0" destOrd="0" presId="urn:microsoft.com/office/officeart/2005/8/layout/orgChart1"/>
    <dgm:cxn modelId="{620F382D-29E0-477F-85B7-46525697E91A}" type="presParOf" srcId="{48158F7B-D95D-4379-841D-FAB2F1C2B4E7}" destId="{242C8464-330C-4D09-AA88-3BA7465AF71E}" srcOrd="0" destOrd="0" presId="urn:microsoft.com/office/officeart/2005/8/layout/orgChart1"/>
    <dgm:cxn modelId="{E6F0D198-37AD-4A3D-9516-BAF219E83CB0}" type="presParOf" srcId="{48158F7B-D95D-4379-841D-FAB2F1C2B4E7}" destId="{D49FB5F6-86E3-4D92-8177-9E3B4F8307F0}" srcOrd="1" destOrd="0" presId="urn:microsoft.com/office/officeart/2005/8/layout/orgChart1"/>
    <dgm:cxn modelId="{910D574A-8002-482A-A5DD-1BD2E9A684DE}" type="presParOf" srcId="{1C4F777F-6402-492D-B169-E0228E801225}" destId="{61FF72E9-0FC8-4A89-8E21-75253F8CC5DC}" srcOrd="1" destOrd="0" presId="urn:microsoft.com/office/officeart/2005/8/layout/orgChart1"/>
    <dgm:cxn modelId="{D715A24D-DBC5-4DBA-948D-717DE9A0F97F}" type="presParOf" srcId="{1C4F777F-6402-492D-B169-E0228E801225}" destId="{586B6254-DEE3-4474-AE82-DD7C0F8ABAF2}" srcOrd="2" destOrd="0" presId="urn:microsoft.com/office/officeart/2005/8/layout/orgChart1"/>
    <dgm:cxn modelId="{7122C8B6-7460-4349-BB38-654C07D11F6C}" type="presParOf" srcId="{1930B331-0076-496C-BBDE-74A2B7687104}" destId="{74C92530-3E4C-4E66-8C24-F40515695F11}" srcOrd="2" destOrd="0" presId="urn:microsoft.com/office/officeart/2005/8/layout/orgChart1"/>
    <dgm:cxn modelId="{85BBBBF2-C334-4E37-AA33-E420E0F3A390}" type="presParOf" srcId="{1930B331-0076-496C-BBDE-74A2B7687104}" destId="{4061076C-2093-4F22-B9A4-8BDF8C70A218}" srcOrd="3" destOrd="0" presId="urn:microsoft.com/office/officeart/2005/8/layout/orgChart1"/>
    <dgm:cxn modelId="{117B4654-7FEC-4425-8006-6B2926377D74}" type="presParOf" srcId="{4061076C-2093-4F22-B9A4-8BDF8C70A218}" destId="{8E183DA1-1C69-42DB-8FB8-6CBCAD3780A2}" srcOrd="0" destOrd="0" presId="urn:microsoft.com/office/officeart/2005/8/layout/orgChart1"/>
    <dgm:cxn modelId="{1B08BA86-9EB0-4503-AE01-B226D111BE31}" type="presParOf" srcId="{8E183DA1-1C69-42DB-8FB8-6CBCAD3780A2}" destId="{1B338DBB-4C37-46F0-8D9E-5776D48C1F7E}" srcOrd="0" destOrd="0" presId="urn:microsoft.com/office/officeart/2005/8/layout/orgChart1"/>
    <dgm:cxn modelId="{96AEA480-9259-400C-9B80-728CC59B95C7}" type="presParOf" srcId="{8E183DA1-1C69-42DB-8FB8-6CBCAD3780A2}" destId="{3C9ED1E0-5ECF-4450-AC20-8CAA3196A8F0}" srcOrd="1" destOrd="0" presId="urn:microsoft.com/office/officeart/2005/8/layout/orgChart1"/>
    <dgm:cxn modelId="{05A8270A-FD24-44E0-BA07-0531582A3E2E}" type="presParOf" srcId="{4061076C-2093-4F22-B9A4-8BDF8C70A218}" destId="{C975BF38-A205-402D-A720-DE7144489808}" srcOrd="1" destOrd="0" presId="urn:microsoft.com/office/officeart/2005/8/layout/orgChart1"/>
    <dgm:cxn modelId="{807D1049-56D0-4526-ADA3-3FA962599679}" type="presParOf" srcId="{4061076C-2093-4F22-B9A4-8BDF8C70A218}" destId="{B860A67B-40A4-4314-B018-66E01D564A74}" srcOrd="2" destOrd="0" presId="urn:microsoft.com/office/officeart/2005/8/layout/orgChart1"/>
    <dgm:cxn modelId="{F1DACA13-F317-4099-B639-44243C131078}" type="presParOf" srcId="{1930B331-0076-496C-BBDE-74A2B7687104}" destId="{EFD51152-707A-4BEB-A3DF-B5243F32C918}" srcOrd="4" destOrd="0" presId="urn:microsoft.com/office/officeart/2005/8/layout/orgChart1"/>
    <dgm:cxn modelId="{2752351E-EA72-4E27-93D8-F761B6897384}" type="presParOf" srcId="{1930B331-0076-496C-BBDE-74A2B7687104}" destId="{8BA66C1D-2EBD-42CE-A6D2-3C7BE6DF770A}" srcOrd="5" destOrd="0" presId="urn:microsoft.com/office/officeart/2005/8/layout/orgChart1"/>
    <dgm:cxn modelId="{0F4542F1-FD9C-4CA0-9952-A7B8C911000C}" type="presParOf" srcId="{8BA66C1D-2EBD-42CE-A6D2-3C7BE6DF770A}" destId="{4E85E510-2B31-4022-9E53-64406497559E}" srcOrd="0" destOrd="0" presId="urn:microsoft.com/office/officeart/2005/8/layout/orgChart1"/>
    <dgm:cxn modelId="{8A6A3C7A-682D-4B80-9E2F-5AEE38390546}" type="presParOf" srcId="{4E85E510-2B31-4022-9E53-64406497559E}" destId="{52E9E26D-2042-4CC5-8371-822C06AF1474}" srcOrd="0" destOrd="0" presId="urn:microsoft.com/office/officeart/2005/8/layout/orgChart1"/>
    <dgm:cxn modelId="{D3EB6FFD-7F35-4809-9381-518CCF36A688}" type="presParOf" srcId="{4E85E510-2B31-4022-9E53-64406497559E}" destId="{51BCBEB0-DE35-4D99-9BA4-B02A0131D03D}" srcOrd="1" destOrd="0" presId="urn:microsoft.com/office/officeart/2005/8/layout/orgChart1"/>
    <dgm:cxn modelId="{A4D91C56-1F5B-4874-89D5-3CD93C6859FF}" type="presParOf" srcId="{8BA66C1D-2EBD-42CE-A6D2-3C7BE6DF770A}" destId="{37C8D5D0-4967-4930-8A9D-1A8ACE360633}" srcOrd="1" destOrd="0" presId="urn:microsoft.com/office/officeart/2005/8/layout/orgChart1"/>
    <dgm:cxn modelId="{C51FA971-6C1F-4CD6-ACA7-C123DC2AEB02}" type="presParOf" srcId="{8BA66C1D-2EBD-42CE-A6D2-3C7BE6DF770A}" destId="{4B9A920D-B1AD-4C00-88E5-9F70B750F3E1}" srcOrd="2" destOrd="0" presId="urn:microsoft.com/office/officeart/2005/8/layout/orgChart1"/>
    <dgm:cxn modelId="{DF308BC2-5B6F-40D0-9A73-244CD2FBB855}" type="presParOf" srcId="{1930B331-0076-496C-BBDE-74A2B7687104}" destId="{A7652CB2-B5CC-4E88-8D69-275E19125346}" srcOrd="6" destOrd="0" presId="urn:microsoft.com/office/officeart/2005/8/layout/orgChart1"/>
    <dgm:cxn modelId="{380E8399-8E05-449B-B3BD-5EDEE0DBBB32}" type="presParOf" srcId="{1930B331-0076-496C-BBDE-74A2B7687104}" destId="{5AF47474-74B1-4822-9C4B-BAE2E1E92EF9}" srcOrd="7" destOrd="0" presId="urn:microsoft.com/office/officeart/2005/8/layout/orgChart1"/>
    <dgm:cxn modelId="{6C9CD90A-CB4E-4C04-943B-6C96D8E71407}" type="presParOf" srcId="{5AF47474-74B1-4822-9C4B-BAE2E1E92EF9}" destId="{6010CB30-B10E-4962-90EA-8BAB2E5B32DC}" srcOrd="0" destOrd="0" presId="urn:microsoft.com/office/officeart/2005/8/layout/orgChart1"/>
    <dgm:cxn modelId="{EB1E4AA3-7F35-461F-AD91-221AABA005C5}" type="presParOf" srcId="{6010CB30-B10E-4962-90EA-8BAB2E5B32DC}" destId="{0149401F-B84D-4CE9-A591-ECF889DD500C}" srcOrd="0" destOrd="0" presId="urn:microsoft.com/office/officeart/2005/8/layout/orgChart1"/>
    <dgm:cxn modelId="{E5AB7B28-F485-43C8-B46D-A7B562CBAFAD}" type="presParOf" srcId="{6010CB30-B10E-4962-90EA-8BAB2E5B32DC}" destId="{1C3FB9A2-3AC9-40F5-A97F-9516409BDEE2}" srcOrd="1" destOrd="0" presId="urn:microsoft.com/office/officeart/2005/8/layout/orgChart1"/>
    <dgm:cxn modelId="{239E28F9-5CAA-40F4-8C41-831CA246720D}" type="presParOf" srcId="{5AF47474-74B1-4822-9C4B-BAE2E1E92EF9}" destId="{A589A7BB-0781-4E83-860A-4A7E3EB6B620}" srcOrd="1" destOrd="0" presId="urn:microsoft.com/office/officeart/2005/8/layout/orgChart1"/>
    <dgm:cxn modelId="{727D3B88-08FE-42B6-979A-A6EBC231B454}" type="presParOf" srcId="{5AF47474-74B1-4822-9C4B-BAE2E1E92EF9}" destId="{33EB37BE-9465-4021-AEFE-C5C75735D65C}" srcOrd="2" destOrd="0" presId="urn:microsoft.com/office/officeart/2005/8/layout/orgChart1"/>
    <dgm:cxn modelId="{13ECE453-E5BC-46D8-AE3F-D7E24D08DA67}" type="presParOf" srcId="{69BC1DB5-10A5-45A2-8161-89D747B7F9CE}" destId="{2F9CE513-E923-416A-AD53-8DB9908CB851}" srcOrd="2" destOrd="0" presId="urn:microsoft.com/office/officeart/2005/8/layout/orgChart1"/>
    <dgm:cxn modelId="{CA98FA54-0519-4C4D-A882-3D5B2D84D3A5}" type="presParOf" srcId="{CFE8AE88-6DD1-4D9C-AE54-AD79B5F2CA42}" destId="{441C5BBA-73EB-4B48-9D5A-2102E65735B8}" srcOrd="4" destOrd="0" presId="urn:microsoft.com/office/officeart/2005/8/layout/orgChart1"/>
    <dgm:cxn modelId="{A9D887C4-ECB2-4EA8-8419-B3D3406A5A98}" type="presParOf" srcId="{CFE8AE88-6DD1-4D9C-AE54-AD79B5F2CA42}" destId="{C1872E31-1293-419F-810E-DA47E6079F0B}" srcOrd="5" destOrd="0" presId="urn:microsoft.com/office/officeart/2005/8/layout/orgChart1"/>
    <dgm:cxn modelId="{119400ED-1ADF-4C50-8FA8-3BB6ACB08297}" type="presParOf" srcId="{C1872E31-1293-419F-810E-DA47E6079F0B}" destId="{8FFB24F9-C7D5-48AC-AB53-DE14362D0BA9}" srcOrd="0" destOrd="0" presId="urn:microsoft.com/office/officeart/2005/8/layout/orgChart1"/>
    <dgm:cxn modelId="{3457B6D3-EE18-4D71-87F0-1D55737F7142}" type="presParOf" srcId="{8FFB24F9-C7D5-48AC-AB53-DE14362D0BA9}" destId="{33D1B41B-1F5A-4D62-B70E-46BECB8D44B1}" srcOrd="0" destOrd="0" presId="urn:microsoft.com/office/officeart/2005/8/layout/orgChart1"/>
    <dgm:cxn modelId="{85612FD6-84E8-4404-BBD9-CC1970BF8511}" type="presParOf" srcId="{8FFB24F9-C7D5-48AC-AB53-DE14362D0BA9}" destId="{D2DC5812-1401-4CC9-85A4-9E903F5DD92D}" srcOrd="1" destOrd="0" presId="urn:microsoft.com/office/officeart/2005/8/layout/orgChart1"/>
    <dgm:cxn modelId="{DF079A82-0D25-4020-B1BE-47D0B3A6957F}" type="presParOf" srcId="{C1872E31-1293-419F-810E-DA47E6079F0B}" destId="{D3768F63-3EB7-453F-962B-78069BD21D91}" srcOrd="1" destOrd="0" presId="urn:microsoft.com/office/officeart/2005/8/layout/orgChart1"/>
    <dgm:cxn modelId="{167D91AF-ECAE-423C-9E4B-BAC9548CAEA8}" type="presParOf" srcId="{D3768F63-3EB7-453F-962B-78069BD21D91}" destId="{F56E6D30-7503-4C0E-BB2D-23EE2B9B6A9B}" srcOrd="0" destOrd="0" presId="urn:microsoft.com/office/officeart/2005/8/layout/orgChart1"/>
    <dgm:cxn modelId="{D61D23F6-B465-4D12-94FA-135F8217F03C}" type="presParOf" srcId="{D3768F63-3EB7-453F-962B-78069BD21D91}" destId="{BD22D88F-2DF2-4182-82BB-BE8DF287C01A}" srcOrd="1" destOrd="0" presId="urn:microsoft.com/office/officeart/2005/8/layout/orgChart1"/>
    <dgm:cxn modelId="{6E53B86D-D991-4505-A5D2-5B9E6B63A972}" type="presParOf" srcId="{BD22D88F-2DF2-4182-82BB-BE8DF287C01A}" destId="{93A928F4-F197-496E-A171-265C6811DB2F}" srcOrd="0" destOrd="0" presId="urn:microsoft.com/office/officeart/2005/8/layout/orgChart1"/>
    <dgm:cxn modelId="{579EC6ED-2910-490C-9F63-621CEAB64296}" type="presParOf" srcId="{93A928F4-F197-496E-A171-265C6811DB2F}" destId="{75ACCA64-A739-4DD9-BD67-42A9B987C823}" srcOrd="0" destOrd="0" presId="urn:microsoft.com/office/officeart/2005/8/layout/orgChart1"/>
    <dgm:cxn modelId="{A4C44558-A2B8-4810-9E31-3547184DA522}" type="presParOf" srcId="{93A928F4-F197-496E-A171-265C6811DB2F}" destId="{87B3AB99-1030-48EB-8628-770E56913569}" srcOrd="1" destOrd="0" presId="urn:microsoft.com/office/officeart/2005/8/layout/orgChart1"/>
    <dgm:cxn modelId="{C8E4C612-8358-447F-A670-9984534464A4}" type="presParOf" srcId="{BD22D88F-2DF2-4182-82BB-BE8DF287C01A}" destId="{C9A668FD-862D-4C4B-9931-7980C54EA0D2}" srcOrd="1" destOrd="0" presId="urn:microsoft.com/office/officeart/2005/8/layout/orgChart1"/>
    <dgm:cxn modelId="{F601DA97-E11B-4005-9A3C-94CBF020A934}" type="presParOf" srcId="{BD22D88F-2DF2-4182-82BB-BE8DF287C01A}" destId="{8C815109-597D-4639-AD12-EE2F6FB1B6E4}" srcOrd="2" destOrd="0" presId="urn:microsoft.com/office/officeart/2005/8/layout/orgChart1"/>
    <dgm:cxn modelId="{E54711D5-AEF3-47C2-A020-C3530C60592A}" type="presParOf" srcId="{D3768F63-3EB7-453F-962B-78069BD21D91}" destId="{44294075-121A-40CB-8E2C-EACF88121D1F}" srcOrd="2" destOrd="0" presId="urn:microsoft.com/office/officeart/2005/8/layout/orgChart1"/>
    <dgm:cxn modelId="{C2E1D0AA-56AD-4345-AAFF-49F481E98A40}" type="presParOf" srcId="{D3768F63-3EB7-453F-962B-78069BD21D91}" destId="{3A664954-A4B7-4D9F-98CE-9A2EBACF8117}" srcOrd="3" destOrd="0" presId="urn:microsoft.com/office/officeart/2005/8/layout/orgChart1"/>
    <dgm:cxn modelId="{AC45403A-3034-44FD-87BA-9535BE2FAF6E}" type="presParOf" srcId="{3A664954-A4B7-4D9F-98CE-9A2EBACF8117}" destId="{032511F1-28DF-4B12-B748-8ACE90529178}" srcOrd="0" destOrd="0" presId="urn:microsoft.com/office/officeart/2005/8/layout/orgChart1"/>
    <dgm:cxn modelId="{4EB98822-3EE5-488D-8E37-9D512F4A938A}" type="presParOf" srcId="{032511F1-28DF-4B12-B748-8ACE90529178}" destId="{89311CD8-F70F-48A7-89F7-9B8FE8C791B6}" srcOrd="0" destOrd="0" presId="urn:microsoft.com/office/officeart/2005/8/layout/orgChart1"/>
    <dgm:cxn modelId="{DFDD6AE1-AC7D-402B-AE94-E424C172E127}" type="presParOf" srcId="{032511F1-28DF-4B12-B748-8ACE90529178}" destId="{BC81C959-82BD-4D44-89AA-37E92AAF716C}" srcOrd="1" destOrd="0" presId="urn:microsoft.com/office/officeart/2005/8/layout/orgChart1"/>
    <dgm:cxn modelId="{066B9D58-35D7-4BF7-9C9A-FE2461CE8F67}" type="presParOf" srcId="{3A664954-A4B7-4D9F-98CE-9A2EBACF8117}" destId="{B4CE8511-4AEE-47B1-BAB0-2032C355DC0B}" srcOrd="1" destOrd="0" presId="urn:microsoft.com/office/officeart/2005/8/layout/orgChart1"/>
    <dgm:cxn modelId="{EF18DF4E-BAF0-46E7-8030-4D15E42DB2FD}" type="presParOf" srcId="{3A664954-A4B7-4D9F-98CE-9A2EBACF8117}" destId="{DF653D1B-B7D1-4298-9974-CE8BEB9F425B}" srcOrd="2" destOrd="0" presId="urn:microsoft.com/office/officeart/2005/8/layout/orgChart1"/>
    <dgm:cxn modelId="{346AC127-FB33-4F77-9C18-82CB32E36F0D}" type="presParOf" srcId="{C1872E31-1293-419F-810E-DA47E6079F0B}" destId="{4BF052E9-9046-4FDD-8F9B-F900C0F76565}" srcOrd="2" destOrd="0" presId="urn:microsoft.com/office/officeart/2005/8/layout/orgChart1"/>
    <dgm:cxn modelId="{BD8B8114-09E1-4CFC-B4A2-68CBCFC7C86D}" type="presParOf" srcId="{9CF815C8-5BE0-45F5-ADA9-A709EB557264}" destId="{A89B139E-C6E8-4434-86EF-19D5AEA1C505}" srcOrd="2" destOrd="0" presId="urn:microsoft.com/office/officeart/2005/8/layout/orgChart1"/>
    <dgm:cxn modelId="{8DF01615-5B1B-4D0B-B3BE-8589DA2FCAED}" type="presParOf" srcId="{A89B139E-C6E8-4434-86EF-19D5AEA1C505}" destId="{9F404193-4E7C-4F4E-AC62-59D596F3041A}" srcOrd="0" destOrd="0" presId="urn:microsoft.com/office/officeart/2005/8/layout/orgChart1"/>
    <dgm:cxn modelId="{4AAEE30D-0F08-448D-ACDF-B39FE955C2D5}" type="presParOf" srcId="{A89B139E-C6E8-4434-86EF-19D5AEA1C505}" destId="{E55B2A39-B477-45D2-A651-8E52FB9FA027}" srcOrd="1" destOrd="0" presId="urn:microsoft.com/office/officeart/2005/8/layout/orgChart1"/>
    <dgm:cxn modelId="{A341C426-99AE-46A4-9BE2-9D41ACCF23B8}" type="presParOf" srcId="{E55B2A39-B477-45D2-A651-8E52FB9FA027}" destId="{11731E3F-1C82-4780-91A5-E9B2D8FEDECC}" srcOrd="0" destOrd="0" presId="urn:microsoft.com/office/officeart/2005/8/layout/orgChart1"/>
    <dgm:cxn modelId="{855BF9AD-E7A4-447F-92AC-9079EFA414D8}" type="presParOf" srcId="{11731E3F-1C82-4780-91A5-E9B2D8FEDECC}" destId="{53C6D0E8-B0DF-4CAB-9BF9-DD14187A50CA}" srcOrd="0" destOrd="0" presId="urn:microsoft.com/office/officeart/2005/8/layout/orgChart1"/>
    <dgm:cxn modelId="{1CEEA269-5785-4DEC-97CC-880CC2F4918F}" type="presParOf" srcId="{11731E3F-1C82-4780-91A5-E9B2D8FEDECC}" destId="{A8493A02-A51B-48D6-8550-A732EAADDE51}" srcOrd="1" destOrd="0" presId="urn:microsoft.com/office/officeart/2005/8/layout/orgChart1"/>
    <dgm:cxn modelId="{F65A3FED-8592-4544-89AB-FEB244D13817}" type="presParOf" srcId="{E55B2A39-B477-45D2-A651-8E52FB9FA027}" destId="{51D6CCC3-DDD7-4DA0-970D-B12599C11469}" srcOrd="1" destOrd="0" presId="urn:microsoft.com/office/officeart/2005/8/layout/orgChart1"/>
    <dgm:cxn modelId="{5419FDF9-A0D1-4E90-B121-EFF55530E5DE}" type="presParOf" srcId="{51D6CCC3-DDD7-4DA0-970D-B12599C11469}" destId="{C06FB2E6-EC7C-4633-8F18-0C0589E3173F}" srcOrd="0" destOrd="0" presId="urn:microsoft.com/office/officeart/2005/8/layout/orgChart1"/>
    <dgm:cxn modelId="{018CDF02-FCCD-4932-818E-AC96791824E1}" type="presParOf" srcId="{51D6CCC3-DDD7-4DA0-970D-B12599C11469}" destId="{A7BB807D-F46B-40BB-A4B0-81C29D79AC9F}" srcOrd="1" destOrd="0" presId="urn:microsoft.com/office/officeart/2005/8/layout/orgChart1"/>
    <dgm:cxn modelId="{9AC51846-62AB-497E-9E67-FAE189F20776}" type="presParOf" srcId="{A7BB807D-F46B-40BB-A4B0-81C29D79AC9F}" destId="{A73A6B60-0167-4792-8B72-8D5182BD2C37}" srcOrd="0" destOrd="0" presId="urn:microsoft.com/office/officeart/2005/8/layout/orgChart1"/>
    <dgm:cxn modelId="{BBE502FB-E026-4A34-9CC1-99A90C80FE11}" type="presParOf" srcId="{A73A6B60-0167-4792-8B72-8D5182BD2C37}" destId="{AC2ED834-F368-4E2B-B9FF-47AB6D0A4560}" srcOrd="0" destOrd="0" presId="urn:microsoft.com/office/officeart/2005/8/layout/orgChart1"/>
    <dgm:cxn modelId="{4BCB9767-6031-48E4-B5C3-B902C6E865F5}" type="presParOf" srcId="{A73A6B60-0167-4792-8B72-8D5182BD2C37}" destId="{1CCFAF8B-5C6F-40C3-8F5C-51D3391EE3DF}" srcOrd="1" destOrd="0" presId="urn:microsoft.com/office/officeart/2005/8/layout/orgChart1"/>
    <dgm:cxn modelId="{BC0EDC1B-7440-4913-A094-E5352E579278}" type="presParOf" srcId="{A7BB807D-F46B-40BB-A4B0-81C29D79AC9F}" destId="{7C09139B-9FD5-47A0-9BC1-9E08DE21A726}" srcOrd="1" destOrd="0" presId="urn:microsoft.com/office/officeart/2005/8/layout/orgChart1"/>
    <dgm:cxn modelId="{574B9CB7-DE3B-4EC4-968E-000078FFFAA1}" type="presParOf" srcId="{A7BB807D-F46B-40BB-A4B0-81C29D79AC9F}" destId="{631083E0-49A2-4FC3-B20D-FADAA31F2B7F}" srcOrd="2" destOrd="0" presId="urn:microsoft.com/office/officeart/2005/8/layout/orgChart1"/>
    <dgm:cxn modelId="{3EB6F0C6-AF84-47AD-9FAA-A61E29FACD78}" type="presParOf" srcId="{E55B2A39-B477-45D2-A651-8E52FB9FA027}" destId="{2A7560CA-6AE2-4055-99CE-AABC62402AC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AE6651-5D3B-452E-B6EA-F8AA14CE0B52}"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zh-CN" altLang="en-US"/>
        </a:p>
      </dgm:t>
    </dgm:pt>
    <dgm:pt modelId="{9A686FF2-80DD-44E1-B5A2-BDC7E8C8EF79}">
      <dgm:prSet phldrT="[文本]" custT="1"/>
      <dgm:spPr/>
      <dgm:t>
        <a:bodyPr/>
        <a:lstStyle/>
        <a:p>
          <a:pPr>
            <a:lnSpc>
              <a:spcPts val="1600"/>
            </a:lnSpc>
          </a:pPr>
          <a:r>
            <a:rPr lang="zh-CN" altLang="en-US" sz="1800" b="1" dirty="0" smtClean="0">
              <a:latin typeface="微软雅黑" pitchFamily="34" charset="-122"/>
              <a:ea typeface="微软雅黑" pitchFamily="34" charset="-122"/>
            </a:rPr>
            <a:t>优质</a:t>
          </a:r>
          <a:endParaRPr lang="en-US" altLang="zh-CN" sz="1800" b="1" dirty="0" smtClean="0">
            <a:latin typeface="微软雅黑" pitchFamily="34" charset="-122"/>
            <a:ea typeface="微软雅黑" pitchFamily="34" charset="-122"/>
          </a:endParaRPr>
        </a:p>
        <a:p>
          <a:pPr>
            <a:lnSpc>
              <a:spcPts val="1600"/>
            </a:lnSpc>
          </a:pPr>
          <a:r>
            <a:rPr lang="zh-CN" altLang="en-US" sz="1800" b="1" dirty="0" smtClean="0">
              <a:latin typeface="微软雅黑" pitchFamily="34" charset="-122"/>
              <a:ea typeface="微软雅黑" pitchFamily="34" charset="-122"/>
            </a:rPr>
            <a:t>货源</a:t>
          </a:r>
          <a:endParaRPr lang="zh-CN" altLang="en-US" sz="1800" b="1" dirty="0">
            <a:latin typeface="微软雅黑" pitchFamily="34" charset="-122"/>
            <a:ea typeface="微软雅黑" pitchFamily="34" charset="-122"/>
          </a:endParaRPr>
        </a:p>
      </dgm:t>
    </dgm:pt>
    <dgm:pt modelId="{0DFE74BF-D374-4C5F-AB3D-640B76206F9D}" type="parTrans" cxnId="{569225A5-2967-4FF4-A9F7-A28A0B3AAA50}">
      <dgm:prSet/>
      <dgm:spPr/>
      <dgm:t>
        <a:bodyPr/>
        <a:lstStyle/>
        <a:p>
          <a:endParaRPr lang="zh-CN" altLang="en-US"/>
        </a:p>
      </dgm:t>
    </dgm:pt>
    <dgm:pt modelId="{45B7D225-F8AB-4812-8CA1-5A3D4EA780F7}" type="sibTrans" cxnId="{569225A5-2967-4FF4-A9F7-A28A0B3AAA50}">
      <dgm:prSet/>
      <dgm:spPr/>
      <dgm:t>
        <a:bodyPr/>
        <a:lstStyle/>
        <a:p>
          <a:endParaRPr lang="zh-CN" altLang="en-US"/>
        </a:p>
      </dgm:t>
    </dgm:pt>
    <dgm:pt modelId="{F825C985-8644-4B52-B5B5-73FFD23FB018}">
      <dgm:prSet phldrT="[文本]" custT="1"/>
      <dgm:spPr/>
      <dgm:t>
        <a:bodyPr/>
        <a:lstStyle/>
        <a:p>
          <a:r>
            <a:rPr lang="zh-CN" altLang="en-US" sz="1800" b="1" dirty="0" smtClean="0">
              <a:latin typeface="微软雅黑" pitchFamily="34" charset="-122"/>
              <a:ea typeface="微软雅黑" pitchFamily="34" charset="-122"/>
            </a:rPr>
            <a:t>强大生产能力</a:t>
          </a:r>
          <a:endParaRPr lang="zh-CN" altLang="en-US" sz="1800" b="1" dirty="0">
            <a:latin typeface="微软雅黑" pitchFamily="34" charset="-122"/>
            <a:ea typeface="微软雅黑" pitchFamily="34" charset="-122"/>
          </a:endParaRPr>
        </a:p>
      </dgm:t>
    </dgm:pt>
    <dgm:pt modelId="{A3AFE48B-3DFE-4360-8A13-6D1A75CC1964}" type="parTrans" cxnId="{5D32AAFF-36B5-492E-8C74-149632FD659A}">
      <dgm:prSet/>
      <dgm:spPr/>
      <dgm:t>
        <a:bodyPr/>
        <a:lstStyle/>
        <a:p>
          <a:endParaRPr lang="zh-CN" altLang="en-US"/>
        </a:p>
      </dgm:t>
    </dgm:pt>
    <dgm:pt modelId="{7D058E72-DA44-40B7-B158-837610C5E127}" type="sibTrans" cxnId="{5D32AAFF-36B5-492E-8C74-149632FD659A}">
      <dgm:prSet/>
      <dgm:spPr/>
      <dgm:t>
        <a:bodyPr/>
        <a:lstStyle/>
        <a:p>
          <a:endParaRPr lang="zh-CN" altLang="en-US"/>
        </a:p>
      </dgm:t>
    </dgm:pt>
    <dgm:pt modelId="{F1C58526-162C-48A2-82AF-7DA00AFBC2C9}">
      <dgm:prSet phldrT="[文本]" custT="1"/>
      <dgm:spPr/>
      <dgm:t>
        <a:bodyPr/>
        <a:lstStyle/>
        <a:p>
          <a:r>
            <a:rPr lang="zh-CN" altLang="en-US" sz="1800" b="1" dirty="0" smtClean="0"/>
            <a:t>优秀的设计</a:t>
          </a:r>
          <a:endParaRPr lang="zh-CN" altLang="en-US" sz="1800" b="1" dirty="0"/>
        </a:p>
      </dgm:t>
    </dgm:pt>
    <dgm:pt modelId="{AB477604-AED2-418E-A203-BC4BBC4DCB04}" type="parTrans" cxnId="{EB90B0FF-24B2-4D2C-B611-A9B38D600982}">
      <dgm:prSet/>
      <dgm:spPr/>
      <dgm:t>
        <a:bodyPr/>
        <a:lstStyle/>
        <a:p>
          <a:endParaRPr lang="zh-CN" altLang="en-US"/>
        </a:p>
      </dgm:t>
    </dgm:pt>
    <dgm:pt modelId="{25B013E6-1DE5-42D0-A811-862691EF1705}" type="sibTrans" cxnId="{EB90B0FF-24B2-4D2C-B611-A9B38D600982}">
      <dgm:prSet/>
      <dgm:spPr/>
      <dgm:t>
        <a:bodyPr/>
        <a:lstStyle/>
        <a:p>
          <a:endParaRPr lang="zh-CN" altLang="en-US"/>
        </a:p>
      </dgm:t>
    </dgm:pt>
    <dgm:pt modelId="{BB90E5FD-71FF-4312-856D-479082BD2D23}">
      <dgm:prSet phldrT="[文本]"/>
      <dgm:spPr/>
      <dgm:t>
        <a:bodyPr/>
        <a:lstStyle/>
        <a:p>
          <a:r>
            <a:rPr lang="zh-CN" altLang="en-US" dirty="0" smtClean="0">
              <a:latin typeface="微软雅黑" pitchFamily="34" charset="-122"/>
              <a:ea typeface="微软雅黑" pitchFamily="34" charset="-122"/>
            </a:rPr>
            <a:t>优质产品按时按量上市</a:t>
          </a:r>
          <a:endParaRPr lang="zh-CN" altLang="en-US" dirty="0">
            <a:latin typeface="微软雅黑" pitchFamily="34" charset="-122"/>
            <a:ea typeface="微软雅黑" pitchFamily="34" charset="-122"/>
          </a:endParaRPr>
        </a:p>
      </dgm:t>
    </dgm:pt>
    <dgm:pt modelId="{7DC48804-D76D-4B34-A363-78A69FF7BCAC}" type="parTrans" cxnId="{7ACBBFC8-1889-4CA2-B26B-7A81AD389294}">
      <dgm:prSet/>
      <dgm:spPr/>
      <dgm:t>
        <a:bodyPr/>
        <a:lstStyle/>
        <a:p>
          <a:endParaRPr lang="zh-CN" altLang="en-US"/>
        </a:p>
      </dgm:t>
    </dgm:pt>
    <dgm:pt modelId="{FF5FC7F9-6B3C-410B-A376-E918C1417493}" type="sibTrans" cxnId="{7ACBBFC8-1889-4CA2-B26B-7A81AD389294}">
      <dgm:prSet/>
      <dgm:spPr/>
      <dgm:t>
        <a:bodyPr/>
        <a:lstStyle/>
        <a:p>
          <a:endParaRPr lang="zh-CN" altLang="en-US"/>
        </a:p>
      </dgm:t>
    </dgm:pt>
    <dgm:pt modelId="{24881B1B-0FA5-4734-BFF4-4E723BC855A6}" type="pres">
      <dgm:prSet presAssocID="{D4AE6651-5D3B-452E-B6EA-F8AA14CE0B52}" presName="Name0" presStyleCnt="0">
        <dgm:presLayoutVars>
          <dgm:chMax val="4"/>
          <dgm:resizeHandles val="exact"/>
        </dgm:presLayoutVars>
      </dgm:prSet>
      <dgm:spPr/>
      <dgm:t>
        <a:bodyPr/>
        <a:lstStyle/>
        <a:p>
          <a:endParaRPr lang="zh-CN" altLang="en-US"/>
        </a:p>
      </dgm:t>
    </dgm:pt>
    <dgm:pt modelId="{6A9B6165-45D8-4213-A27C-A02ACEC751C5}" type="pres">
      <dgm:prSet presAssocID="{D4AE6651-5D3B-452E-B6EA-F8AA14CE0B52}" presName="ellipse" presStyleLbl="trBgShp" presStyleIdx="0" presStyleCnt="1"/>
      <dgm:spPr/>
    </dgm:pt>
    <dgm:pt modelId="{2081AF39-762B-4567-937F-910701417699}" type="pres">
      <dgm:prSet presAssocID="{D4AE6651-5D3B-452E-B6EA-F8AA14CE0B52}" presName="arrow1" presStyleLbl="fgShp" presStyleIdx="0" presStyleCnt="1" custLinFactNeighborX="4179" custLinFactNeighborY="-15139"/>
      <dgm:spPr>
        <a:solidFill>
          <a:schemeClr val="accent2"/>
        </a:solidFill>
      </dgm:spPr>
      <dgm:t>
        <a:bodyPr/>
        <a:lstStyle/>
        <a:p>
          <a:endParaRPr lang="zh-CN" altLang="en-US"/>
        </a:p>
      </dgm:t>
    </dgm:pt>
    <dgm:pt modelId="{4606B15B-00F8-4CF4-839A-E10656D61DED}" type="pres">
      <dgm:prSet presAssocID="{D4AE6651-5D3B-452E-B6EA-F8AA14CE0B52}" presName="rectangle" presStyleLbl="revTx" presStyleIdx="0" presStyleCnt="1" custLinFactNeighborX="-2585" custLinFactNeighborY="-9831">
        <dgm:presLayoutVars>
          <dgm:bulletEnabled val="1"/>
        </dgm:presLayoutVars>
      </dgm:prSet>
      <dgm:spPr/>
      <dgm:t>
        <a:bodyPr/>
        <a:lstStyle/>
        <a:p>
          <a:endParaRPr lang="zh-CN" altLang="en-US"/>
        </a:p>
      </dgm:t>
    </dgm:pt>
    <dgm:pt modelId="{EC9E1723-7F47-4D1C-A651-84E8A96D7987}" type="pres">
      <dgm:prSet presAssocID="{F825C985-8644-4B52-B5B5-73FFD23FB018}" presName="item1" presStyleLbl="node1" presStyleIdx="0" presStyleCnt="3">
        <dgm:presLayoutVars>
          <dgm:bulletEnabled val="1"/>
        </dgm:presLayoutVars>
      </dgm:prSet>
      <dgm:spPr/>
      <dgm:t>
        <a:bodyPr/>
        <a:lstStyle/>
        <a:p>
          <a:endParaRPr lang="zh-CN" altLang="en-US"/>
        </a:p>
      </dgm:t>
    </dgm:pt>
    <dgm:pt modelId="{41D800CF-1C5A-4A58-9B5C-82B03E5CF380}" type="pres">
      <dgm:prSet presAssocID="{F1C58526-162C-48A2-82AF-7DA00AFBC2C9}" presName="item2" presStyleLbl="node1" presStyleIdx="1" presStyleCnt="3" custLinFactNeighborX="519" custLinFactNeighborY="-17033">
        <dgm:presLayoutVars>
          <dgm:bulletEnabled val="1"/>
        </dgm:presLayoutVars>
      </dgm:prSet>
      <dgm:spPr/>
      <dgm:t>
        <a:bodyPr/>
        <a:lstStyle/>
        <a:p>
          <a:endParaRPr lang="zh-CN" altLang="en-US"/>
        </a:p>
      </dgm:t>
    </dgm:pt>
    <dgm:pt modelId="{6263A7CE-4B8F-4186-AC4F-971164DA5705}" type="pres">
      <dgm:prSet presAssocID="{BB90E5FD-71FF-4312-856D-479082BD2D23}" presName="item3" presStyleLbl="node1" presStyleIdx="2" presStyleCnt="3" custLinFactNeighborX="3388">
        <dgm:presLayoutVars>
          <dgm:bulletEnabled val="1"/>
        </dgm:presLayoutVars>
      </dgm:prSet>
      <dgm:spPr/>
      <dgm:t>
        <a:bodyPr/>
        <a:lstStyle/>
        <a:p>
          <a:endParaRPr lang="zh-CN" altLang="en-US"/>
        </a:p>
      </dgm:t>
    </dgm:pt>
    <dgm:pt modelId="{111CA20C-FFEC-4F2F-8706-F49B6E850746}" type="pres">
      <dgm:prSet presAssocID="{D4AE6651-5D3B-452E-B6EA-F8AA14CE0B52}" presName="funnel" presStyleLbl="trAlignAcc1" presStyleIdx="0" presStyleCnt="1" custLinFactNeighborX="178" custLinFactNeighborY="-893"/>
      <dgm:spPr>
        <a:noFill/>
        <a:ln w="28575">
          <a:solidFill>
            <a:srgbClr val="0070C0"/>
          </a:solidFill>
        </a:ln>
      </dgm:spPr>
      <dgm:t>
        <a:bodyPr/>
        <a:lstStyle/>
        <a:p>
          <a:endParaRPr lang="zh-CN" altLang="en-US"/>
        </a:p>
      </dgm:t>
    </dgm:pt>
  </dgm:ptLst>
  <dgm:cxnLst>
    <dgm:cxn modelId="{7ACBBFC8-1889-4CA2-B26B-7A81AD389294}" srcId="{D4AE6651-5D3B-452E-B6EA-F8AA14CE0B52}" destId="{BB90E5FD-71FF-4312-856D-479082BD2D23}" srcOrd="3" destOrd="0" parTransId="{7DC48804-D76D-4B34-A363-78A69FF7BCAC}" sibTransId="{FF5FC7F9-6B3C-410B-A376-E918C1417493}"/>
    <dgm:cxn modelId="{2C879E1D-3073-4429-8B1C-F5C91ADC2B85}" type="presOf" srcId="{F1C58526-162C-48A2-82AF-7DA00AFBC2C9}" destId="{EC9E1723-7F47-4D1C-A651-84E8A96D7987}" srcOrd="0" destOrd="0" presId="urn:microsoft.com/office/officeart/2005/8/layout/funnel1"/>
    <dgm:cxn modelId="{569225A5-2967-4FF4-A9F7-A28A0B3AAA50}" srcId="{D4AE6651-5D3B-452E-B6EA-F8AA14CE0B52}" destId="{9A686FF2-80DD-44E1-B5A2-BDC7E8C8EF79}" srcOrd="0" destOrd="0" parTransId="{0DFE74BF-D374-4C5F-AB3D-640B76206F9D}" sibTransId="{45B7D225-F8AB-4812-8CA1-5A3D4EA780F7}"/>
    <dgm:cxn modelId="{569BE023-7293-4CAA-B8B8-236907016098}" type="presOf" srcId="{9A686FF2-80DD-44E1-B5A2-BDC7E8C8EF79}" destId="{6263A7CE-4B8F-4186-AC4F-971164DA5705}" srcOrd="0" destOrd="0" presId="urn:microsoft.com/office/officeart/2005/8/layout/funnel1"/>
    <dgm:cxn modelId="{EB90B0FF-24B2-4D2C-B611-A9B38D600982}" srcId="{D4AE6651-5D3B-452E-B6EA-F8AA14CE0B52}" destId="{F1C58526-162C-48A2-82AF-7DA00AFBC2C9}" srcOrd="2" destOrd="0" parTransId="{AB477604-AED2-418E-A203-BC4BBC4DCB04}" sibTransId="{25B013E6-1DE5-42D0-A811-862691EF1705}"/>
    <dgm:cxn modelId="{5D32AAFF-36B5-492E-8C74-149632FD659A}" srcId="{D4AE6651-5D3B-452E-B6EA-F8AA14CE0B52}" destId="{F825C985-8644-4B52-B5B5-73FFD23FB018}" srcOrd="1" destOrd="0" parTransId="{A3AFE48B-3DFE-4360-8A13-6D1A75CC1964}" sibTransId="{7D058E72-DA44-40B7-B158-837610C5E127}"/>
    <dgm:cxn modelId="{4B729321-F29D-421B-ACD3-767A36483DAE}" type="presOf" srcId="{F825C985-8644-4B52-B5B5-73FFD23FB018}" destId="{41D800CF-1C5A-4A58-9B5C-82B03E5CF380}" srcOrd="0" destOrd="0" presId="urn:microsoft.com/office/officeart/2005/8/layout/funnel1"/>
    <dgm:cxn modelId="{1ED12049-714F-4DCD-994B-BD48C010AD77}" type="presOf" srcId="{BB90E5FD-71FF-4312-856D-479082BD2D23}" destId="{4606B15B-00F8-4CF4-839A-E10656D61DED}" srcOrd="0" destOrd="0" presId="urn:microsoft.com/office/officeart/2005/8/layout/funnel1"/>
    <dgm:cxn modelId="{CF375066-D921-468E-A488-021F8C49A3C8}" type="presOf" srcId="{D4AE6651-5D3B-452E-B6EA-F8AA14CE0B52}" destId="{24881B1B-0FA5-4734-BFF4-4E723BC855A6}" srcOrd="0" destOrd="0" presId="urn:microsoft.com/office/officeart/2005/8/layout/funnel1"/>
    <dgm:cxn modelId="{D820768B-6EA6-4A1A-AC48-C749D089D3CA}" type="presParOf" srcId="{24881B1B-0FA5-4734-BFF4-4E723BC855A6}" destId="{6A9B6165-45D8-4213-A27C-A02ACEC751C5}" srcOrd="0" destOrd="0" presId="urn:microsoft.com/office/officeart/2005/8/layout/funnel1"/>
    <dgm:cxn modelId="{6AA929A7-B79D-44CE-B303-A7BC5E55734E}" type="presParOf" srcId="{24881B1B-0FA5-4734-BFF4-4E723BC855A6}" destId="{2081AF39-762B-4567-937F-910701417699}" srcOrd="1" destOrd="0" presId="urn:microsoft.com/office/officeart/2005/8/layout/funnel1"/>
    <dgm:cxn modelId="{CF96CBFB-B8B1-4010-AE34-EFA7551646F0}" type="presParOf" srcId="{24881B1B-0FA5-4734-BFF4-4E723BC855A6}" destId="{4606B15B-00F8-4CF4-839A-E10656D61DED}" srcOrd="2" destOrd="0" presId="urn:microsoft.com/office/officeart/2005/8/layout/funnel1"/>
    <dgm:cxn modelId="{A9D36CE8-B58A-44A3-9890-772DDC0FABA7}" type="presParOf" srcId="{24881B1B-0FA5-4734-BFF4-4E723BC855A6}" destId="{EC9E1723-7F47-4D1C-A651-84E8A96D7987}" srcOrd="3" destOrd="0" presId="urn:microsoft.com/office/officeart/2005/8/layout/funnel1"/>
    <dgm:cxn modelId="{E07CC159-BC7F-4446-AFAC-D506CDF8CEC4}" type="presParOf" srcId="{24881B1B-0FA5-4734-BFF4-4E723BC855A6}" destId="{41D800CF-1C5A-4A58-9B5C-82B03E5CF380}" srcOrd="4" destOrd="0" presId="urn:microsoft.com/office/officeart/2005/8/layout/funnel1"/>
    <dgm:cxn modelId="{8DBAE5B5-5676-4D77-AC7B-03CEF1CDB6D5}" type="presParOf" srcId="{24881B1B-0FA5-4734-BFF4-4E723BC855A6}" destId="{6263A7CE-4B8F-4186-AC4F-971164DA5705}" srcOrd="5" destOrd="0" presId="urn:microsoft.com/office/officeart/2005/8/layout/funnel1"/>
    <dgm:cxn modelId="{E25622F6-D5B0-48A5-8491-F72093CAB91E}" type="presParOf" srcId="{24881B1B-0FA5-4734-BFF4-4E723BC855A6}" destId="{111CA20C-FFEC-4F2F-8706-F49B6E850746}"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D78A793-1DDA-4BC5-BEA7-9430CF2E346E}"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zh-CN" altLang="en-US"/>
        </a:p>
      </dgm:t>
    </dgm:pt>
    <dgm:pt modelId="{AF8FEB9D-F848-452D-B2C9-1B4ECB882142}">
      <dgm:prSet phldrT="[文本]" custT="1"/>
      <dgm:spPr>
        <a:solidFill>
          <a:srgbClr val="FF8111"/>
        </a:solidFill>
      </dgm:spPr>
      <dgm:t>
        <a:bodyPr/>
        <a:lstStyle/>
        <a:p>
          <a:r>
            <a:rPr lang="zh-CN" altLang="en-US" sz="1100" b="1" dirty="0" smtClean="0">
              <a:latin typeface="微软雅黑" pitchFamily="34" charset="-122"/>
              <a:ea typeface="微软雅黑" pitchFamily="34" charset="-122"/>
            </a:rPr>
            <a:t>预研阶段</a:t>
          </a:r>
          <a:endParaRPr lang="en-US" altLang="zh-CN" sz="1100" b="1" dirty="0" smtClean="0">
            <a:latin typeface="微软雅黑" pitchFamily="34" charset="-122"/>
            <a:ea typeface="微软雅黑" pitchFamily="34" charset="-122"/>
          </a:endParaRPr>
        </a:p>
      </dgm:t>
    </dgm:pt>
    <dgm:pt modelId="{CC8070C3-285A-49C1-8DEE-3054BD1EA434}" type="parTrans" cxnId="{DF415004-C01F-4180-941A-C1AEAEEF91AC}">
      <dgm:prSet/>
      <dgm:spPr/>
      <dgm:t>
        <a:bodyPr/>
        <a:lstStyle/>
        <a:p>
          <a:endParaRPr lang="zh-CN" altLang="en-US" sz="3600">
            <a:latin typeface="微软雅黑" pitchFamily="34" charset="-122"/>
            <a:ea typeface="微软雅黑" pitchFamily="34" charset="-122"/>
          </a:endParaRPr>
        </a:p>
      </dgm:t>
    </dgm:pt>
    <dgm:pt modelId="{6B49F7E3-701B-4150-98BA-983AE618883A}" type="sibTrans" cxnId="{DF415004-C01F-4180-941A-C1AEAEEF91AC}">
      <dgm:prSet/>
      <dgm:spPr/>
      <dgm:t>
        <a:bodyPr/>
        <a:lstStyle/>
        <a:p>
          <a:endParaRPr lang="zh-CN" altLang="en-US" sz="3600">
            <a:latin typeface="微软雅黑" pitchFamily="34" charset="-122"/>
            <a:ea typeface="微软雅黑" pitchFamily="34" charset="-122"/>
          </a:endParaRPr>
        </a:p>
      </dgm:t>
    </dgm:pt>
    <dgm:pt modelId="{8BD94B02-21AB-4907-BEE4-B12DABDDCDA9}">
      <dgm:prSet phldrT="[文本]" custT="1"/>
      <dgm:spPr>
        <a:solidFill>
          <a:srgbClr val="FF8111"/>
        </a:solidFill>
      </dgm:spPr>
      <dgm:t>
        <a:bodyPr/>
        <a:lstStyle/>
        <a:p>
          <a:r>
            <a:rPr lang="zh-CN" altLang="en-US" sz="1000" b="1" dirty="0" smtClean="0">
              <a:latin typeface="微软雅黑" pitchFamily="34" charset="-122"/>
              <a:ea typeface="微软雅黑" pitchFamily="34" charset="-122"/>
            </a:rPr>
            <a:t>相似品拆解分析</a:t>
          </a:r>
          <a:endParaRPr lang="zh-CN" altLang="en-US" sz="1000" b="1" dirty="0">
            <a:latin typeface="微软雅黑" pitchFamily="34" charset="-122"/>
            <a:ea typeface="微软雅黑" pitchFamily="34" charset="-122"/>
          </a:endParaRPr>
        </a:p>
      </dgm:t>
    </dgm:pt>
    <dgm:pt modelId="{51DA03FB-626B-4360-B0FD-9840A7FEACD3}" type="parTrans" cxnId="{64DD6CFB-E3B2-4516-9332-0AB70A388A28}">
      <dgm:prSet/>
      <dgm:spPr/>
      <dgm:t>
        <a:bodyPr/>
        <a:lstStyle/>
        <a:p>
          <a:endParaRPr lang="zh-CN" altLang="en-US" sz="3600">
            <a:latin typeface="微软雅黑" pitchFamily="34" charset="-122"/>
            <a:ea typeface="微软雅黑" pitchFamily="34" charset="-122"/>
          </a:endParaRPr>
        </a:p>
      </dgm:t>
    </dgm:pt>
    <dgm:pt modelId="{2509B587-33A6-4AA0-B457-649671F2F47D}" type="sibTrans" cxnId="{64DD6CFB-E3B2-4516-9332-0AB70A388A28}">
      <dgm:prSet/>
      <dgm:spPr/>
      <dgm:t>
        <a:bodyPr/>
        <a:lstStyle/>
        <a:p>
          <a:endParaRPr lang="zh-CN" altLang="en-US" sz="3600">
            <a:latin typeface="微软雅黑" pitchFamily="34" charset="-122"/>
            <a:ea typeface="微软雅黑" pitchFamily="34" charset="-122"/>
          </a:endParaRPr>
        </a:p>
      </dgm:t>
    </dgm:pt>
    <dgm:pt modelId="{B5CA5414-786F-482E-8C80-A5385F44F659}">
      <dgm:prSet phldrT="[文本]" custT="1"/>
      <dgm:spPr>
        <a:solidFill>
          <a:srgbClr val="FF8111"/>
        </a:solidFill>
      </dgm:spPr>
      <dgm:t>
        <a:bodyPr/>
        <a:lstStyle/>
        <a:p>
          <a:r>
            <a:rPr lang="zh-CN" altLang="en-US" sz="1000" b="1" dirty="0" smtClean="0">
              <a:latin typeface="微软雅黑" pitchFamily="34" charset="-122"/>
              <a:ea typeface="微软雅黑" pitchFamily="34" charset="-122"/>
            </a:rPr>
            <a:t>早期成本估算</a:t>
          </a:r>
          <a:endParaRPr lang="zh-CN" altLang="en-US" sz="1000" b="1" dirty="0">
            <a:latin typeface="微软雅黑" pitchFamily="34" charset="-122"/>
            <a:ea typeface="微软雅黑" pitchFamily="34" charset="-122"/>
          </a:endParaRPr>
        </a:p>
      </dgm:t>
    </dgm:pt>
    <dgm:pt modelId="{D518D11A-85FA-4C0C-80DB-C39518A99404}" type="parTrans" cxnId="{7BF34D14-5BB1-4BA9-B2A3-CCF05A3C6C9C}">
      <dgm:prSet/>
      <dgm:spPr/>
      <dgm:t>
        <a:bodyPr/>
        <a:lstStyle/>
        <a:p>
          <a:endParaRPr lang="zh-CN" altLang="en-US" sz="3600">
            <a:latin typeface="微软雅黑" pitchFamily="34" charset="-122"/>
            <a:ea typeface="微软雅黑" pitchFamily="34" charset="-122"/>
          </a:endParaRPr>
        </a:p>
      </dgm:t>
    </dgm:pt>
    <dgm:pt modelId="{D8B66047-6009-447D-8508-64CC6D5FC940}" type="sibTrans" cxnId="{7BF34D14-5BB1-4BA9-B2A3-CCF05A3C6C9C}">
      <dgm:prSet/>
      <dgm:spPr/>
      <dgm:t>
        <a:bodyPr/>
        <a:lstStyle/>
        <a:p>
          <a:endParaRPr lang="zh-CN" altLang="en-US" sz="3600">
            <a:latin typeface="微软雅黑" pitchFamily="34" charset="-122"/>
            <a:ea typeface="微软雅黑" pitchFamily="34" charset="-122"/>
          </a:endParaRPr>
        </a:p>
      </dgm:t>
    </dgm:pt>
    <dgm:pt modelId="{74EF97CA-E7C5-45BD-9684-E3D07D3E4EF5}">
      <dgm:prSet phldrT="[文本]" custT="1"/>
      <dgm:spPr>
        <a:solidFill>
          <a:srgbClr val="92D050"/>
        </a:solidFill>
      </dgm:spPr>
      <dgm:t>
        <a:bodyPr/>
        <a:lstStyle/>
        <a:p>
          <a:r>
            <a:rPr lang="zh-CN" altLang="en-US" sz="1100" b="1" dirty="0" smtClean="0">
              <a:latin typeface="微软雅黑" pitchFamily="34" charset="-122"/>
              <a:ea typeface="微软雅黑" pitchFamily="34" charset="-122"/>
            </a:rPr>
            <a:t>项目启动</a:t>
          </a:r>
          <a:endParaRPr lang="en-US" altLang="zh-CN" sz="1100" b="1" dirty="0" smtClean="0">
            <a:latin typeface="微软雅黑" pitchFamily="34" charset="-122"/>
            <a:ea typeface="微软雅黑" pitchFamily="34" charset="-122"/>
          </a:endParaRPr>
        </a:p>
      </dgm:t>
    </dgm:pt>
    <dgm:pt modelId="{C63D8435-0574-4F83-8332-998DFE04056A}" type="parTrans" cxnId="{A6769E9A-D397-47D8-AC66-4670892B98E8}">
      <dgm:prSet/>
      <dgm:spPr/>
      <dgm:t>
        <a:bodyPr/>
        <a:lstStyle/>
        <a:p>
          <a:endParaRPr lang="zh-CN" altLang="en-US" sz="3600">
            <a:latin typeface="微软雅黑" pitchFamily="34" charset="-122"/>
            <a:ea typeface="微软雅黑" pitchFamily="34" charset="-122"/>
          </a:endParaRPr>
        </a:p>
      </dgm:t>
    </dgm:pt>
    <dgm:pt modelId="{ED580DBD-3AC8-4D79-A866-E2585DFCB1DF}" type="sibTrans" cxnId="{A6769E9A-D397-47D8-AC66-4670892B98E8}">
      <dgm:prSet/>
      <dgm:spPr/>
      <dgm:t>
        <a:bodyPr/>
        <a:lstStyle/>
        <a:p>
          <a:endParaRPr lang="zh-CN" altLang="en-US" sz="3600">
            <a:latin typeface="微软雅黑" pitchFamily="34" charset="-122"/>
            <a:ea typeface="微软雅黑" pitchFamily="34" charset="-122"/>
          </a:endParaRPr>
        </a:p>
      </dgm:t>
    </dgm:pt>
    <dgm:pt modelId="{1D6FA07F-B99E-4A6B-A2E1-6A204329D2E1}">
      <dgm:prSet phldrT="[文本]" custT="1"/>
      <dgm:spPr>
        <a:solidFill>
          <a:srgbClr val="92D050"/>
        </a:solidFill>
      </dgm:spPr>
      <dgm:t>
        <a:bodyPr/>
        <a:lstStyle/>
        <a:p>
          <a:r>
            <a:rPr lang="zh-CN" altLang="en-US" sz="1000" b="1" dirty="0" smtClean="0">
              <a:latin typeface="微软雅黑" pitchFamily="34" charset="-122"/>
              <a:ea typeface="微软雅黑" pitchFamily="34" charset="-122"/>
            </a:rPr>
            <a:t>关键器件询价</a:t>
          </a:r>
          <a:endParaRPr lang="zh-CN" altLang="en-US" sz="1000" b="1" dirty="0">
            <a:latin typeface="微软雅黑" pitchFamily="34" charset="-122"/>
            <a:ea typeface="微软雅黑" pitchFamily="34" charset="-122"/>
          </a:endParaRPr>
        </a:p>
      </dgm:t>
    </dgm:pt>
    <dgm:pt modelId="{117F1AC0-8B43-4186-A1BA-9CBF1E41F5DF}" type="parTrans" cxnId="{E7CB7A04-11FF-470B-B8E0-AD5EB0C39B9D}">
      <dgm:prSet/>
      <dgm:spPr/>
      <dgm:t>
        <a:bodyPr/>
        <a:lstStyle/>
        <a:p>
          <a:endParaRPr lang="zh-CN" altLang="en-US" sz="3600">
            <a:latin typeface="微软雅黑" pitchFamily="34" charset="-122"/>
            <a:ea typeface="微软雅黑" pitchFamily="34" charset="-122"/>
          </a:endParaRPr>
        </a:p>
      </dgm:t>
    </dgm:pt>
    <dgm:pt modelId="{44CD8B99-1AC2-4B9F-BA93-2E8F0E462BFB}" type="sibTrans" cxnId="{E7CB7A04-11FF-470B-B8E0-AD5EB0C39B9D}">
      <dgm:prSet/>
      <dgm:spPr/>
      <dgm:t>
        <a:bodyPr/>
        <a:lstStyle/>
        <a:p>
          <a:endParaRPr lang="zh-CN" altLang="en-US" sz="3600">
            <a:latin typeface="微软雅黑" pitchFamily="34" charset="-122"/>
            <a:ea typeface="微软雅黑" pitchFamily="34" charset="-122"/>
          </a:endParaRPr>
        </a:p>
      </dgm:t>
    </dgm:pt>
    <dgm:pt modelId="{8E207BE8-C408-4F19-99B9-328537C70E32}">
      <dgm:prSet phldrT="[文本]" custT="1"/>
      <dgm:spPr>
        <a:solidFill>
          <a:srgbClr val="92D050"/>
        </a:solidFill>
      </dgm:spPr>
      <dgm:t>
        <a:bodyPr/>
        <a:lstStyle/>
        <a:p>
          <a:r>
            <a:rPr lang="en-US" altLang="zh-CN" sz="1100" b="1" dirty="0" smtClean="0">
              <a:latin typeface="微软雅黑" pitchFamily="34" charset="-122"/>
              <a:ea typeface="微软雅黑" pitchFamily="34" charset="-122"/>
            </a:rPr>
            <a:t>EVT</a:t>
          </a:r>
        </a:p>
      </dgm:t>
    </dgm:pt>
    <dgm:pt modelId="{568D4CDB-03EC-4602-83BF-503D14277FA6}" type="parTrans" cxnId="{2E8B74B4-3A70-442A-826B-277649D43DDF}">
      <dgm:prSet/>
      <dgm:spPr/>
      <dgm:t>
        <a:bodyPr/>
        <a:lstStyle/>
        <a:p>
          <a:endParaRPr lang="zh-CN" altLang="en-US" sz="3600">
            <a:latin typeface="微软雅黑" pitchFamily="34" charset="-122"/>
            <a:ea typeface="微软雅黑" pitchFamily="34" charset="-122"/>
          </a:endParaRPr>
        </a:p>
      </dgm:t>
    </dgm:pt>
    <dgm:pt modelId="{E2CEDC08-CF3E-4F5C-87A8-33A4F564F6FC}" type="sibTrans" cxnId="{2E8B74B4-3A70-442A-826B-277649D43DDF}">
      <dgm:prSet/>
      <dgm:spPr/>
      <dgm:t>
        <a:bodyPr/>
        <a:lstStyle/>
        <a:p>
          <a:endParaRPr lang="zh-CN" altLang="en-US" sz="3600">
            <a:latin typeface="微软雅黑" pitchFamily="34" charset="-122"/>
            <a:ea typeface="微软雅黑" pitchFamily="34" charset="-122"/>
          </a:endParaRPr>
        </a:p>
      </dgm:t>
    </dgm:pt>
    <dgm:pt modelId="{D990B0F8-BC5C-4B9F-B0CB-A7180E796F51}">
      <dgm:prSet phldrT="[文本]" custT="1"/>
      <dgm:spPr>
        <a:solidFill>
          <a:srgbClr val="92D050"/>
        </a:solidFill>
      </dgm:spPr>
      <dgm:t>
        <a:bodyPr/>
        <a:lstStyle/>
        <a:p>
          <a:r>
            <a:rPr lang="en-US" altLang="zh-CN" sz="1000" b="1" dirty="0" smtClean="0">
              <a:latin typeface="微软雅黑" pitchFamily="34" charset="-122"/>
              <a:ea typeface="微软雅黑" pitchFamily="34" charset="-122"/>
            </a:rPr>
            <a:t>PCBA BOM </a:t>
          </a:r>
          <a:r>
            <a:rPr lang="zh-CN" altLang="en-US" sz="1000" b="1" dirty="0" smtClean="0">
              <a:latin typeface="微软雅黑" pitchFamily="34" charset="-122"/>
              <a:ea typeface="微软雅黑" pitchFamily="34" charset="-122"/>
            </a:rPr>
            <a:t>成本</a:t>
          </a:r>
          <a:endParaRPr lang="zh-CN" altLang="en-US" sz="1000" b="1" dirty="0">
            <a:latin typeface="微软雅黑" pitchFamily="34" charset="-122"/>
            <a:ea typeface="微软雅黑" pitchFamily="34" charset="-122"/>
          </a:endParaRPr>
        </a:p>
      </dgm:t>
    </dgm:pt>
    <dgm:pt modelId="{2EEE0152-EB2A-4EAF-9D0A-C5A7DDBC65B3}" type="parTrans" cxnId="{C0D81F41-50FC-4780-9E7F-C23ADD712A9F}">
      <dgm:prSet/>
      <dgm:spPr/>
      <dgm:t>
        <a:bodyPr/>
        <a:lstStyle/>
        <a:p>
          <a:endParaRPr lang="zh-CN" altLang="en-US" sz="3600">
            <a:latin typeface="微软雅黑" pitchFamily="34" charset="-122"/>
            <a:ea typeface="微软雅黑" pitchFamily="34" charset="-122"/>
          </a:endParaRPr>
        </a:p>
      </dgm:t>
    </dgm:pt>
    <dgm:pt modelId="{F2D4021A-752C-448C-97F0-A7D7FA856C20}" type="sibTrans" cxnId="{C0D81F41-50FC-4780-9E7F-C23ADD712A9F}">
      <dgm:prSet/>
      <dgm:spPr/>
      <dgm:t>
        <a:bodyPr/>
        <a:lstStyle/>
        <a:p>
          <a:endParaRPr lang="zh-CN" altLang="en-US" sz="3600">
            <a:latin typeface="微软雅黑" pitchFamily="34" charset="-122"/>
            <a:ea typeface="微软雅黑" pitchFamily="34" charset="-122"/>
          </a:endParaRPr>
        </a:p>
      </dgm:t>
    </dgm:pt>
    <dgm:pt modelId="{839EB915-887A-48F4-A39C-AF5D7C25D763}">
      <dgm:prSet phldrT="[文本]" custT="1"/>
      <dgm:spPr>
        <a:solidFill>
          <a:srgbClr val="92D050"/>
        </a:solidFill>
      </dgm:spPr>
      <dgm:t>
        <a:bodyPr/>
        <a:lstStyle/>
        <a:p>
          <a:r>
            <a:rPr lang="zh-CN" altLang="en-US" sz="1000" b="1" dirty="0" smtClean="0">
              <a:latin typeface="微软雅黑" pitchFamily="34" charset="-122"/>
              <a:ea typeface="微软雅黑" pitchFamily="34" charset="-122"/>
            </a:rPr>
            <a:t>模具费用估算</a:t>
          </a:r>
          <a:endParaRPr lang="zh-CN" altLang="en-US" sz="1000" b="1" dirty="0">
            <a:latin typeface="微软雅黑" pitchFamily="34" charset="-122"/>
            <a:ea typeface="微软雅黑" pitchFamily="34" charset="-122"/>
          </a:endParaRPr>
        </a:p>
      </dgm:t>
    </dgm:pt>
    <dgm:pt modelId="{4DB3C256-693A-40DC-B5EC-D0ABA82D5978}" type="parTrans" cxnId="{9C1F8953-B8BB-47F1-9EE8-960DD0685EE2}">
      <dgm:prSet/>
      <dgm:spPr/>
      <dgm:t>
        <a:bodyPr/>
        <a:lstStyle/>
        <a:p>
          <a:endParaRPr lang="zh-CN" altLang="en-US" sz="3600">
            <a:latin typeface="微软雅黑" pitchFamily="34" charset="-122"/>
            <a:ea typeface="微软雅黑" pitchFamily="34" charset="-122"/>
          </a:endParaRPr>
        </a:p>
      </dgm:t>
    </dgm:pt>
    <dgm:pt modelId="{DF514EAD-68CF-41A6-B306-3D9666BDB497}" type="sibTrans" cxnId="{9C1F8953-B8BB-47F1-9EE8-960DD0685EE2}">
      <dgm:prSet/>
      <dgm:spPr/>
      <dgm:t>
        <a:bodyPr/>
        <a:lstStyle/>
        <a:p>
          <a:endParaRPr lang="zh-CN" altLang="en-US" sz="3600">
            <a:latin typeface="微软雅黑" pitchFamily="34" charset="-122"/>
            <a:ea typeface="微软雅黑" pitchFamily="34" charset="-122"/>
          </a:endParaRPr>
        </a:p>
      </dgm:t>
    </dgm:pt>
    <dgm:pt modelId="{95CB250A-AFDA-4C9E-B381-3862E1C694FE}">
      <dgm:prSet phldrT="[文本]" custT="1"/>
      <dgm:spPr>
        <a:solidFill>
          <a:srgbClr val="92D050"/>
        </a:solidFill>
      </dgm:spPr>
      <dgm:t>
        <a:bodyPr/>
        <a:lstStyle/>
        <a:p>
          <a:r>
            <a:rPr lang="zh-CN" altLang="en-US" sz="1000" b="1" dirty="0" smtClean="0">
              <a:latin typeface="微软雅黑" pitchFamily="34" charset="-122"/>
              <a:ea typeface="微软雅黑" pitchFamily="34" charset="-122"/>
            </a:rPr>
            <a:t>其他成本估算</a:t>
          </a:r>
          <a:endParaRPr lang="zh-CN" altLang="en-US" sz="1000" b="1" dirty="0">
            <a:latin typeface="微软雅黑" pitchFamily="34" charset="-122"/>
            <a:ea typeface="微软雅黑" pitchFamily="34" charset="-122"/>
          </a:endParaRPr>
        </a:p>
      </dgm:t>
    </dgm:pt>
    <dgm:pt modelId="{2E78270B-5600-4869-B2F3-ED42C4E8935C}" type="parTrans" cxnId="{BCCE6CCC-62D8-43C7-8EEA-0EE11A0B9CC7}">
      <dgm:prSet/>
      <dgm:spPr/>
      <dgm:t>
        <a:bodyPr/>
        <a:lstStyle/>
        <a:p>
          <a:endParaRPr lang="zh-CN" altLang="en-US" sz="3600">
            <a:latin typeface="微软雅黑" pitchFamily="34" charset="-122"/>
            <a:ea typeface="微软雅黑" pitchFamily="34" charset="-122"/>
          </a:endParaRPr>
        </a:p>
      </dgm:t>
    </dgm:pt>
    <dgm:pt modelId="{8F027C57-9693-47F5-B19C-C42929FE654B}" type="sibTrans" cxnId="{BCCE6CCC-62D8-43C7-8EEA-0EE11A0B9CC7}">
      <dgm:prSet/>
      <dgm:spPr/>
      <dgm:t>
        <a:bodyPr/>
        <a:lstStyle/>
        <a:p>
          <a:endParaRPr lang="zh-CN" altLang="en-US" sz="3600">
            <a:latin typeface="微软雅黑" pitchFamily="34" charset="-122"/>
            <a:ea typeface="微软雅黑" pitchFamily="34" charset="-122"/>
          </a:endParaRPr>
        </a:p>
      </dgm:t>
    </dgm:pt>
    <dgm:pt modelId="{00D4BAAA-5007-4032-B4E6-93CD9E9685D7}">
      <dgm:prSet phldrT="[文本]" custT="1"/>
      <dgm:spPr>
        <a:solidFill>
          <a:srgbClr val="92D050"/>
        </a:solidFill>
      </dgm:spPr>
      <dgm:t>
        <a:bodyPr/>
        <a:lstStyle/>
        <a:p>
          <a:r>
            <a:rPr lang="en-US" altLang="zh-CN" sz="1000" b="1" dirty="0" smtClean="0">
              <a:latin typeface="微软雅黑" pitchFamily="34" charset="-122"/>
              <a:ea typeface="微软雅黑" pitchFamily="34" charset="-122"/>
            </a:rPr>
            <a:t>NRE</a:t>
          </a:r>
          <a:r>
            <a:rPr lang="zh-CN" altLang="en-US" sz="1000" b="1" dirty="0" smtClean="0">
              <a:latin typeface="微软雅黑" pitchFamily="34" charset="-122"/>
              <a:ea typeface="微软雅黑" pitchFamily="34" charset="-122"/>
            </a:rPr>
            <a:t>费用估算</a:t>
          </a:r>
          <a:endParaRPr lang="zh-CN" altLang="en-US" sz="1000" b="1" dirty="0">
            <a:latin typeface="微软雅黑" pitchFamily="34" charset="-122"/>
            <a:ea typeface="微软雅黑" pitchFamily="34" charset="-122"/>
          </a:endParaRPr>
        </a:p>
      </dgm:t>
    </dgm:pt>
    <dgm:pt modelId="{870680BB-206F-493F-92E3-7AFAB61D04B4}" type="parTrans" cxnId="{BF4B5B7D-9ECB-4324-8BD3-9EA8947990FB}">
      <dgm:prSet/>
      <dgm:spPr/>
      <dgm:t>
        <a:bodyPr/>
        <a:lstStyle/>
        <a:p>
          <a:endParaRPr lang="zh-CN" altLang="en-US" sz="3600">
            <a:latin typeface="微软雅黑" pitchFamily="34" charset="-122"/>
            <a:ea typeface="微软雅黑" pitchFamily="34" charset="-122"/>
          </a:endParaRPr>
        </a:p>
      </dgm:t>
    </dgm:pt>
    <dgm:pt modelId="{895BFE13-EFA9-4232-9467-7D1D338EB458}" type="sibTrans" cxnId="{BF4B5B7D-9ECB-4324-8BD3-9EA8947990FB}">
      <dgm:prSet/>
      <dgm:spPr/>
      <dgm:t>
        <a:bodyPr/>
        <a:lstStyle/>
        <a:p>
          <a:endParaRPr lang="zh-CN" altLang="en-US" sz="3600">
            <a:latin typeface="微软雅黑" pitchFamily="34" charset="-122"/>
            <a:ea typeface="微软雅黑" pitchFamily="34" charset="-122"/>
          </a:endParaRPr>
        </a:p>
      </dgm:t>
    </dgm:pt>
    <dgm:pt modelId="{0F67CCE1-B6BA-46A3-982E-B926DA441F40}">
      <dgm:prSet phldrT="[文本]" custT="1"/>
      <dgm:spPr>
        <a:solidFill>
          <a:srgbClr val="92D050"/>
        </a:solidFill>
      </dgm:spPr>
      <dgm:t>
        <a:bodyPr/>
        <a:lstStyle/>
        <a:p>
          <a:r>
            <a:rPr lang="zh-CN" altLang="en-US" sz="1000" b="1" dirty="0" smtClean="0">
              <a:latin typeface="微软雅黑" pitchFamily="34" charset="-122"/>
              <a:ea typeface="微软雅黑" pitchFamily="34" charset="-122"/>
            </a:rPr>
            <a:t>二供计划</a:t>
          </a:r>
          <a:endParaRPr lang="zh-CN" altLang="en-US" sz="1000" b="1" dirty="0">
            <a:latin typeface="微软雅黑" pitchFamily="34" charset="-122"/>
            <a:ea typeface="微软雅黑" pitchFamily="34" charset="-122"/>
          </a:endParaRPr>
        </a:p>
      </dgm:t>
    </dgm:pt>
    <dgm:pt modelId="{919C2A26-CC47-48E9-A222-D28B81C7AFEF}" type="parTrans" cxnId="{CC9AA8EB-6FB3-49FF-A74E-30D9F8421A23}">
      <dgm:prSet/>
      <dgm:spPr/>
      <dgm:t>
        <a:bodyPr/>
        <a:lstStyle/>
        <a:p>
          <a:endParaRPr lang="zh-CN" altLang="en-US" sz="3600">
            <a:latin typeface="微软雅黑" pitchFamily="34" charset="-122"/>
            <a:ea typeface="微软雅黑" pitchFamily="34" charset="-122"/>
          </a:endParaRPr>
        </a:p>
      </dgm:t>
    </dgm:pt>
    <dgm:pt modelId="{9BA912C3-342F-4EF4-B4B9-49FB95C19BDE}" type="sibTrans" cxnId="{CC9AA8EB-6FB3-49FF-A74E-30D9F8421A23}">
      <dgm:prSet/>
      <dgm:spPr/>
      <dgm:t>
        <a:bodyPr/>
        <a:lstStyle/>
        <a:p>
          <a:endParaRPr lang="zh-CN" altLang="en-US" sz="3600">
            <a:latin typeface="微软雅黑" pitchFamily="34" charset="-122"/>
            <a:ea typeface="微软雅黑" pitchFamily="34" charset="-122"/>
          </a:endParaRPr>
        </a:p>
      </dgm:t>
    </dgm:pt>
    <dgm:pt modelId="{A68CCD8D-9FDA-4754-BE4F-65C7B7D6FD5A}">
      <dgm:prSet phldrT="[文本]" custT="1"/>
      <dgm:spPr>
        <a:solidFill>
          <a:srgbClr val="92D050"/>
        </a:solidFill>
      </dgm:spPr>
      <dgm:t>
        <a:bodyPr/>
        <a:lstStyle/>
        <a:p>
          <a:r>
            <a:rPr lang="en-US" altLang="zh-CN" sz="1100" b="1" dirty="0" smtClean="0">
              <a:latin typeface="微软雅黑" pitchFamily="34" charset="-122"/>
              <a:ea typeface="微软雅黑" pitchFamily="34" charset="-122"/>
            </a:rPr>
            <a:t>DVT</a:t>
          </a:r>
        </a:p>
      </dgm:t>
    </dgm:pt>
    <dgm:pt modelId="{8913354C-5C0D-4F4E-9E02-5CA5ABD115FA}" type="parTrans" cxnId="{159D6F2F-6DC2-46B7-A2E0-3E29B0B12EE1}">
      <dgm:prSet/>
      <dgm:spPr/>
      <dgm:t>
        <a:bodyPr/>
        <a:lstStyle/>
        <a:p>
          <a:endParaRPr lang="zh-CN" altLang="en-US"/>
        </a:p>
      </dgm:t>
    </dgm:pt>
    <dgm:pt modelId="{05E7ED7F-8E0C-407A-8905-F6675235933C}" type="sibTrans" cxnId="{159D6F2F-6DC2-46B7-A2E0-3E29B0B12EE1}">
      <dgm:prSet/>
      <dgm:spPr/>
      <dgm:t>
        <a:bodyPr/>
        <a:lstStyle/>
        <a:p>
          <a:endParaRPr lang="zh-CN" altLang="en-US"/>
        </a:p>
      </dgm:t>
    </dgm:pt>
    <dgm:pt modelId="{8DDE0E0B-430B-4E8C-A589-E6A84C72FD84}">
      <dgm:prSet phldrT="[文本]" custT="1"/>
      <dgm:spPr>
        <a:solidFill>
          <a:srgbClr val="92D050"/>
        </a:solidFill>
      </dgm:spPr>
      <dgm:t>
        <a:bodyPr/>
        <a:lstStyle/>
        <a:p>
          <a:r>
            <a:rPr lang="en-US" altLang="zh-CN" sz="1000" b="1" dirty="0" smtClean="0">
              <a:latin typeface="微软雅黑" pitchFamily="34" charset="-122"/>
              <a:ea typeface="微软雅黑" pitchFamily="34" charset="-122"/>
            </a:rPr>
            <a:t>PCBA BOM </a:t>
          </a:r>
          <a:r>
            <a:rPr lang="zh-CN" altLang="en-US" sz="1000" b="1" dirty="0" smtClean="0">
              <a:latin typeface="微软雅黑" pitchFamily="34" charset="-122"/>
              <a:ea typeface="微软雅黑" pitchFamily="34" charset="-122"/>
            </a:rPr>
            <a:t>成本</a:t>
          </a:r>
          <a:endParaRPr lang="zh-CN" altLang="en-US" sz="1000" b="1" dirty="0">
            <a:latin typeface="微软雅黑" pitchFamily="34" charset="-122"/>
            <a:ea typeface="微软雅黑" pitchFamily="34" charset="-122"/>
          </a:endParaRPr>
        </a:p>
      </dgm:t>
    </dgm:pt>
    <dgm:pt modelId="{65C52D13-0077-41E7-8669-E209C62FB2F8}" type="parTrans" cxnId="{FE946FC2-A49F-4167-9F6B-FC8A4EC84270}">
      <dgm:prSet/>
      <dgm:spPr/>
      <dgm:t>
        <a:bodyPr/>
        <a:lstStyle/>
        <a:p>
          <a:endParaRPr lang="zh-CN" altLang="en-US"/>
        </a:p>
      </dgm:t>
    </dgm:pt>
    <dgm:pt modelId="{105EEABF-8E21-4B24-BB8E-08EB6A995CCB}" type="sibTrans" cxnId="{FE946FC2-A49F-4167-9F6B-FC8A4EC84270}">
      <dgm:prSet/>
      <dgm:spPr/>
      <dgm:t>
        <a:bodyPr/>
        <a:lstStyle/>
        <a:p>
          <a:endParaRPr lang="zh-CN" altLang="en-US"/>
        </a:p>
      </dgm:t>
    </dgm:pt>
    <dgm:pt modelId="{B76F32A4-B867-4558-B8C0-4736CE369BB1}">
      <dgm:prSet phldrT="[文本]" custT="1"/>
      <dgm:spPr>
        <a:solidFill>
          <a:srgbClr val="92D050"/>
        </a:solidFill>
      </dgm:spPr>
      <dgm:t>
        <a:bodyPr/>
        <a:lstStyle/>
        <a:p>
          <a:r>
            <a:rPr lang="zh-CN" altLang="en-US" sz="1000" b="1" dirty="0" smtClean="0">
              <a:latin typeface="微软雅黑" pitchFamily="34" charset="-122"/>
              <a:ea typeface="微软雅黑" pitchFamily="34" charset="-122"/>
            </a:rPr>
            <a:t>组装</a:t>
          </a:r>
          <a:r>
            <a:rPr lang="en-US" altLang="zh-CN" sz="1000" b="1" dirty="0" smtClean="0">
              <a:latin typeface="微软雅黑" pitchFamily="34" charset="-122"/>
              <a:ea typeface="微软雅黑" pitchFamily="34" charset="-122"/>
            </a:rPr>
            <a:t>BOM</a:t>
          </a:r>
          <a:r>
            <a:rPr lang="zh-CN" altLang="en-US" sz="1000" b="1" dirty="0" smtClean="0">
              <a:latin typeface="微软雅黑" pitchFamily="34" charset="-122"/>
              <a:ea typeface="微软雅黑" pitchFamily="34" charset="-122"/>
            </a:rPr>
            <a:t>成本</a:t>
          </a:r>
          <a:endParaRPr lang="zh-CN" altLang="en-US" sz="1000" b="1" dirty="0">
            <a:latin typeface="微软雅黑" pitchFamily="34" charset="-122"/>
            <a:ea typeface="微软雅黑" pitchFamily="34" charset="-122"/>
          </a:endParaRPr>
        </a:p>
      </dgm:t>
    </dgm:pt>
    <dgm:pt modelId="{27B6A004-924D-4E86-899A-DBE099AE2531}" type="parTrans" cxnId="{CED27A72-C787-4459-AB70-2474BB1A2C72}">
      <dgm:prSet/>
      <dgm:spPr/>
      <dgm:t>
        <a:bodyPr/>
        <a:lstStyle/>
        <a:p>
          <a:endParaRPr lang="zh-CN" altLang="en-US"/>
        </a:p>
      </dgm:t>
    </dgm:pt>
    <dgm:pt modelId="{D2055D6F-E727-4FC7-AD5D-DA24BAE17155}" type="sibTrans" cxnId="{CED27A72-C787-4459-AB70-2474BB1A2C72}">
      <dgm:prSet/>
      <dgm:spPr/>
      <dgm:t>
        <a:bodyPr/>
        <a:lstStyle/>
        <a:p>
          <a:endParaRPr lang="zh-CN" altLang="en-US"/>
        </a:p>
      </dgm:t>
    </dgm:pt>
    <dgm:pt modelId="{C21BD17A-1CBC-4877-A47B-A2820A807900}">
      <dgm:prSet phldrT="[文本]" custT="1"/>
      <dgm:spPr>
        <a:solidFill>
          <a:srgbClr val="92D050"/>
        </a:solidFill>
      </dgm:spPr>
      <dgm:t>
        <a:bodyPr/>
        <a:lstStyle/>
        <a:p>
          <a:r>
            <a:rPr lang="zh-CN" altLang="en-US" sz="1000" b="1" dirty="0" smtClean="0">
              <a:latin typeface="微软雅黑" pitchFamily="34" charset="-122"/>
              <a:ea typeface="微软雅黑" pitchFamily="34" charset="-122"/>
            </a:rPr>
            <a:t>模具费用</a:t>
          </a:r>
          <a:endParaRPr lang="zh-CN" altLang="en-US" sz="1000" b="1" dirty="0">
            <a:latin typeface="微软雅黑" pitchFamily="34" charset="-122"/>
            <a:ea typeface="微软雅黑" pitchFamily="34" charset="-122"/>
          </a:endParaRPr>
        </a:p>
      </dgm:t>
    </dgm:pt>
    <dgm:pt modelId="{1565F010-631A-4E9F-BB59-EC18C015EDC1}" type="parTrans" cxnId="{93DEBD60-A279-4DCF-A334-576C033C442A}">
      <dgm:prSet/>
      <dgm:spPr/>
      <dgm:t>
        <a:bodyPr/>
        <a:lstStyle/>
        <a:p>
          <a:endParaRPr lang="zh-CN" altLang="en-US"/>
        </a:p>
      </dgm:t>
    </dgm:pt>
    <dgm:pt modelId="{D0A798DD-B7D2-4517-BC36-68F4C256D22C}" type="sibTrans" cxnId="{93DEBD60-A279-4DCF-A334-576C033C442A}">
      <dgm:prSet/>
      <dgm:spPr/>
      <dgm:t>
        <a:bodyPr/>
        <a:lstStyle/>
        <a:p>
          <a:endParaRPr lang="zh-CN" altLang="en-US"/>
        </a:p>
      </dgm:t>
    </dgm:pt>
    <dgm:pt modelId="{3D069FAD-B3BD-4314-A4BD-8F4E33E36880}">
      <dgm:prSet phldrT="[文本]" custT="1"/>
      <dgm:spPr>
        <a:solidFill>
          <a:srgbClr val="92D050"/>
        </a:solidFill>
      </dgm:spPr>
      <dgm:t>
        <a:bodyPr/>
        <a:lstStyle/>
        <a:p>
          <a:r>
            <a:rPr lang="en-US" altLang="zh-CN" sz="1000" b="1" dirty="0" smtClean="0">
              <a:latin typeface="微软雅黑" pitchFamily="34" charset="-122"/>
              <a:ea typeface="微软雅黑" pitchFamily="34" charset="-122"/>
            </a:rPr>
            <a:t>NRE</a:t>
          </a:r>
          <a:r>
            <a:rPr lang="zh-CN" altLang="en-US" sz="1000" b="1" dirty="0" smtClean="0">
              <a:latin typeface="微软雅黑" pitchFamily="34" charset="-122"/>
              <a:ea typeface="微软雅黑" pitchFamily="34" charset="-122"/>
            </a:rPr>
            <a:t>费用</a:t>
          </a:r>
          <a:endParaRPr lang="zh-CN" altLang="en-US" sz="1000" b="1" dirty="0">
            <a:latin typeface="微软雅黑" pitchFamily="34" charset="-122"/>
            <a:ea typeface="微软雅黑" pitchFamily="34" charset="-122"/>
          </a:endParaRPr>
        </a:p>
      </dgm:t>
    </dgm:pt>
    <dgm:pt modelId="{4E0D408B-2E7E-4288-8DF5-BF8E345A0806}" type="parTrans" cxnId="{F9D08759-6050-4378-AEDD-D097A9150995}">
      <dgm:prSet/>
      <dgm:spPr/>
      <dgm:t>
        <a:bodyPr/>
        <a:lstStyle/>
        <a:p>
          <a:endParaRPr lang="zh-CN" altLang="en-US"/>
        </a:p>
      </dgm:t>
    </dgm:pt>
    <dgm:pt modelId="{D3EE65D1-E4EF-414C-B7D9-7F670BF4A947}" type="sibTrans" cxnId="{F9D08759-6050-4378-AEDD-D097A9150995}">
      <dgm:prSet/>
      <dgm:spPr/>
      <dgm:t>
        <a:bodyPr/>
        <a:lstStyle/>
        <a:p>
          <a:endParaRPr lang="zh-CN" altLang="en-US"/>
        </a:p>
      </dgm:t>
    </dgm:pt>
    <dgm:pt modelId="{9EA61538-47F0-4D11-AD5D-3D777FF9C48F}">
      <dgm:prSet phldrT="[文本]" custT="1"/>
      <dgm:spPr>
        <a:solidFill>
          <a:srgbClr val="92D050"/>
        </a:solidFill>
      </dgm:spPr>
      <dgm:t>
        <a:bodyPr/>
        <a:lstStyle/>
        <a:p>
          <a:r>
            <a:rPr lang="en-US" altLang="zh-CN" sz="1100" b="1" dirty="0" smtClean="0">
              <a:latin typeface="微软雅黑" pitchFamily="34" charset="-122"/>
              <a:ea typeface="微软雅黑" pitchFamily="34" charset="-122"/>
            </a:rPr>
            <a:t>PVT</a:t>
          </a:r>
          <a:endParaRPr lang="zh-CN" altLang="en-US" sz="1100" b="1" dirty="0">
            <a:latin typeface="微软雅黑" pitchFamily="34" charset="-122"/>
            <a:ea typeface="微软雅黑" pitchFamily="34" charset="-122"/>
          </a:endParaRPr>
        </a:p>
      </dgm:t>
    </dgm:pt>
    <dgm:pt modelId="{FF622DF3-C91F-403B-A2DF-3C4F394E4B53}" type="parTrans" cxnId="{7509B681-C78B-4B36-8390-9FC1ACD691D5}">
      <dgm:prSet/>
      <dgm:spPr/>
      <dgm:t>
        <a:bodyPr/>
        <a:lstStyle/>
        <a:p>
          <a:endParaRPr lang="zh-CN" altLang="en-US"/>
        </a:p>
      </dgm:t>
    </dgm:pt>
    <dgm:pt modelId="{CA1EFEC5-2327-4949-A132-7EB800CD48BD}" type="sibTrans" cxnId="{7509B681-C78B-4B36-8390-9FC1ACD691D5}">
      <dgm:prSet/>
      <dgm:spPr/>
      <dgm:t>
        <a:bodyPr/>
        <a:lstStyle/>
        <a:p>
          <a:endParaRPr lang="zh-CN" altLang="en-US"/>
        </a:p>
      </dgm:t>
    </dgm:pt>
    <dgm:pt modelId="{02221CFF-EE3E-472C-B397-B53B37ECD0C2}">
      <dgm:prSet phldrT="[文本]" custT="1"/>
      <dgm:spPr>
        <a:solidFill>
          <a:srgbClr val="92D050"/>
        </a:solidFill>
      </dgm:spPr>
      <dgm:t>
        <a:bodyPr/>
        <a:lstStyle/>
        <a:p>
          <a:r>
            <a:rPr lang="zh-CN" altLang="en-US" sz="1000" b="1" dirty="0" smtClean="0">
              <a:latin typeface="微软雅黑" pitchFamily="34" charset="-122"/>
              <a:ea typeface="微软雅黑" pitchFamily="34" charset="-122"/>
            </a:rPr>
            <a:t>量产</a:t>
          </a:r>
          <a:r>
            <a:rPr lang="en-US" altLang="zh-CN" sz="1000" b="1" dirty="0" smtClean="0">
              <a:latin typeface="微软雅黑" pitchFamily="34" charset="-122"/>
              <a:ea typeface="微软雅黑" pitchFamily="34" charset="-122"/>
            </a:rPr>
            <a:t>BOM</a:t>
          </a:r>
          <a:r>
            <a:rPr lang="zh-CN" altLang="en-US" sz="1000" b="1" dirty="0" smtClean="0">
              <a:latin typeface="微软雅黑" pitchFamily="34" charset="-122"/>
              <a:ea typeface="微软雅黑" pitchFamily="34" charset="-122"/>
            </a:rPr>
            <a:t>成本</a:t>
          </a:r>
          <a:endParaRPr lang="zh-CN" altLang="en-US" sz="1000" b="1" dirty="0">
            <a:latin typeface="微软雅黑" pitchFamily="34" charset="-122"/>
            <a:ea typeface="微软雅黑" pitchFamily="34" charset="-122"/>
          </a:endParaRPr>
        </a:p>
      </dgm:t>
    </dgm:pt>
    <dgm:pt modelId="{F8C20E90-0C5F-49D0-ADB4-2853DE3D3ACB}" type="parTrans" cxnId="{8EAA216F-84B0-499D-AE01-02DAC17EB9A2}">
      <dgm:prSet/>
      <dgm:spPr/>
      <dgm:t>
        <a:bodyPr/>
        <a:lstStyle/>
        <a:p>
          <a:endParaRPr lang="zh-CN" altLang="en-US"/>
        </a:p>
      </dgm:t>
    </dgm:pt>
    <dgm:pt modelId="{C7CB9FC2-8872-4E15-B3F3-3D0A8B31C63D}" type="sibTrans" cxnId="{8EAA216F-84B0-499D-AE01-02DAC17EB9A2}">
      <dgm:prSet/>
      <dgm:spPr/>
      <dgm:t>
        <a:bodyPr/>
        <a:lstStyle/>
        <a:p>
          <a:endParaRPr lang="zh-CN" altLang="en-US"/>
        </a:p>
      </dgm:t>
    </dgm:pt>
    <dgm:pt modelId="{AA67631B-F02F-42FE-8FE3-387D2E8C0B87}">
      <dgm:prSet phldrT="[文本]" custT="1"/>
      <dgm:spPr>
        <a:solidFill>
          <a:srgbClr val="92D050"/>
        </a:solidFill>
      </dgm:spPr>
      <dgm:t>
        <a:bodyPr/>
        <a:lstStyle/>
        <a:p>
          <a:r>
            <a:rPr lang="zh-CN" altLang="en-US" sz="1000" b="1" dirty="0" smtClean="0">
              <a:latin typeface="微软雅黑" pitchFamily="34" charset="-122"/>
              <a:ea typeface="微软雅黑" pitchFamily="34" charset="-122"/>
            </a:rPr>
            <a:t>模具费用</a:t>
          </a:r>
          <a:r>
            <a:rPr lang="en-US" altLang="zh-CN" sz="1000" b="1" dirty="0" smtClean="0">
              <a:latin typeface="微软雅黑" pitchFamily="34" charset="-122"/>
              <a:ea typeface="微软雅黑" pitchFamily="34" charset="-122"/>
            </a:rPr>
            <a:t>+</a:t>
          </a:r>
          <a:r>
            <a:rPr lang="zh-CN" altLang="en-US" sz="1000" b="1" dirty="0" smtClean="0">
              <a:latin typeface="微软雅黑" pitchFamily="34" charset="-122"/>
              <a:ea typeface="微软雅黑" pitchFamily="34" charset="-122"/>
            </a:rPr>
            <a:t>修模费</a:t>
          </a:r>
          <a:endParaRPr lang="zh-CN" altLang="en-US" sz="1000" b="1" dirty="0">
            <a:latin typeface="微软雅黑" pitchFamily="34" charset="-122"/>
            <a:ea typeface="微软雅黑" pitchFamily="34" charset="-122"/>
          </a:endParaRPr>
        </a:p>
      </dgm:t>
    </dgm:pt>
    <dgm:pt modelId="{03D6840A-6077-4FE7-85FD-D59DA5194503}" type="parTrans" cxnId="{DBEF095C-964F-41AB-9DDE-EC9309420699}">
      <dgm:prSet/>
      <dgm:spPr/>
      <dgm:t>
        <a:bodyPr/>
        <a:lstStyle/>
        <a:p>
          <a:endParaRPr lang="zh-CN" altLang="en-US"/>
        </a:p>
      </dgm:t>
    </dgm:pt>
    <dgm:pt modelId="{F0C36020-6A8E-47F8-8F59-B427B125036C}" type="sibTrans" cxnId="{DBEF095C-964F-41AB-9DDE-EC9309420699}">
      <dgm:prSet/>
      <dgm:spPr/>
      <dgm:t>
        <a:bodyPr/>
        <a:lstStyle/>
        <a:p>
          <a:endParaRPr lang="zh-CN" altLang="en-US"/>
        </a:p>
      </dgm:t>
    </dgm:pt>
    <dgm:pt modelId="{7E5A5668-664F-404F-A7CA-7B7A0EBA6A50}">
      <dgm:prSet phldrT="[文本]" custT="1"/>
      <dgm:spPr>
        <a:solidFill>
          <a:srgbClr val="92D050"/>
        </a:solidFill>
      </dgm:spPr>
      <dgm:t>
        <a:bodyPr/>
        <a:lstStyle/>
        <a:p>
          <a:r>
            <a:rPr lang="en-US" altLang="zh-CN" sz="1000" b="1" dirty="0" smtClean="0">
              <a:latin typeface="微软雅黑" pitchFamily="34" charset="-122"/>
              <a:ea typeface="微软雅黑" pitchFamily="34" charset="-122"/>
            </a:rPr>
            <a:t>NRE</a:t>
          </a:r>
          <a:r>
            <a:rPr lang="zh-CN" altLang="en-US" sz="1000" b="1" dirty="0" smtClean="0">
              <a:latin typeface="微软雅黑" pitchFamily="34" charset="-122"/>
              <a:ea typeface="微软雅黑" pitchFamily="34" charset="-122"/>
            </a:rPr>
            <a:t>费用</a:t>
          </a:r>
          <a:endParaRPr lang="zh-CN" altLang="en-US" sz="1000" b="1" dirty="0">
            <a:latin typeface="微软雅黑" pitchFamily="34" charset="-122"/>
            <a:ea typeface="微软雅黑" pitchFamily="34" charset="-122"/>
          </a:endParaRPr>
        </a:p>
      </dgm:t>
    </dgm:pt>
    <dgm:pt modelId="{C1D49C7E-4284-4EF2-B22E-2AA5688F2682}" type="parTrans" cxnId="{512199F4-D200-4FC8-BB7A-87BFD2BC875F}">
      <dgm:prSet/>
      <dgm:spPr/>
      <dgm:t>
        <a:bodyPr/>
        <a:lstStyle/>
        <a:p>
          <a:endParaRPr lang="zh-CN" altLang="en-US"/>
        </a:p>
      </dgm:t>
    </dgm:pt>
    <dgm:pt modelId="{39463ECC-F326-4815-BC89-9C31CEAB8985}" type="sibTrans" cxnId="{512199F4-D200-4FC8-BB7A-87BFD2BC875F}">
      <dgm:prSet/>
      <dgm:spPr/>
      <dgm:t>
        <a:bodyPr/>
        <a:lstStyle/>
        <a:p>
          <a:endParaRPr lang="zh-CN" altLang="en-US"/>
        </a:p>
      </dgm:t>
    </dgm:pt>
    <dgm:pt modelId="{828B4EB5-D631-4626-A192-598D8B154934}">
      <dgm:prSet phldrT="[文本]" custT="1"/>
      <dgm:spPr>
        <a:solidFill>
          <a:srgbClr val="92D050"/>
        </a:solidFill>
      </dgm:spPr>
      <dgm:t>
        <a:bodyPr/>
        <a:lstStyle/>
        <a:p>
          <a:r>
            <a:rPr lang="zh-CN" altLang="en-US" sz="1000" b="1" dirty="0" smtClean="0">
              <a:latin typeface="微软雅黑" pitchFamily="34" charset="-122"/>
              <a:ea typeface="微软雅黑" pitchFamily="34" charset="-122"/>
            </a:rPr>
            <a:t>二供比例确定</a:t>
          </a:r>
          <a:endParaRPr lang="zh-CN" altLang="en-US" sz="1000" b="1" dirty="0">
            <a:latin typeface="微软雅黑" pitchFamily="34" charset="-122"/>
            <a:ea typeface="微软雅黑" pitchFamily="34" charset="-122"/>
          </a:endParaRPr>
        </a:p>
      </dgm:t>
    </dgm:pt>
    <dgm:pt modelId="{255B0A61-57E8-49B8-AC12-4066FD20CD60}" type="parTrans" cxnId="{7FD54769-4FB2-46D0-BA75-BD424D6257B5}">
      <dgm:prSet/>
      <dgm:spPr/>
      <dgm:t>
        <a:bodyPr/>
        <a:lstStyle/>
        <a:p>
          <a:endParaRPr lang="zh-CN" altLang="en-US"/>
        </a:p>
      </dgm:t>
    </dgm:pt>
    <dgm:pt modelId="{F4CD6D55-57D3-42E6-AB51-EFED7B6C4FCD}" type="sibTrans" cxnId="{7FD54769-4FB2-46D0-BA75-BD424D6257B5}">
      <dgm:prSet/>
      <dgm:spPr/>
      <dgm:t>
        <a:bodyPr/>
        <a:lstStyle/>
        <a:p>
          <a:endParaRPr lang="zh-CN" altLang="en-US"/>
        </a:p>
      </dgm:t>
    </dgm:pt>
    <dgm:pt modelId="{DEDCC702-0214-4ACC-8A9B-C5EB7361CE45}">
      <dgm:prSet phldrT="[文本]" custT="1"/>
      <dgm:spPr>
        <a:solidFill>
          <a:srgbClr val="92D050"/>
        </a:solidFill>
      </dgm:spPr>
      <dgm:t>
        <a:bodyPr/>
        <a:lstStyle/>
        <a:p>
          <a:r>
            <a:rPr lang="zh-CN" altLang="en-US" sz="1000" b="1" dirty="0" smtClean="0">
              <a:latin typeface="微软雅黑" pitchFamily="34" charset="-122"/>
              <a:ea typeface="微软雅黑" pitchFamily="34" charset="-122"/>
            </a:rPr>
            <a:t>二供成本优势</a:t>
          </a:r>
          <a:endParaRPr lang="zh-CN" altLang="en-US" sz="1000" b="1" dirty="0">
            <a:latin typeface="微软雅黑" pitchFamily="34" charset="-122"/>
            <a:ea typeface="微软雅黑" pitchFamily="34" charset="-122"/>
          </a:endParaRPr>
        </a:p>
      </dgm:t>
    </dgm:pt>
    <dgm:pt modelId="{74DC3DAD-8A13-49E4-95D8-CCF6821D6B37}" type="sibTrans" cxnId="{37C0A91D-6AF8-4948-8581-34751F179875}">
      <dgm:prSet/>
      <dgm:spPr/>
      <dgm:t>
        <a:bodyPr/>
        <a:lstStyle/>
        <a:p>
          <a:endParaRPr lang="zh-CN" altLang="en-US"/>
        </a:p>
      </dgm:t>
    </dgm:pt>
    <dgm:pt modelId="{A84BC84A-372F-4D2F-B2A4-86FA7BDEA75A}" type="parTrans" cxnId="{37C0A91D-6AF8-4948-8581-34751F179875}">
      <dgm:prSet/>
      <dgm:spPr/>
      <dgm:t>
        <a:bodyPr/>
        <a:lstStyle/>
        <a:p>
          <a:endParaRPr lang="zh-CN" altLang="en-US"/>
        </a:p>
      </dgm:t>
    </dgm:pt>
    <dgm:pt modelId="{078A16E5-767F-4593-BA2C-B63A443E63DB}">
      <dgm:prSet phldrT="[文本]" custT="1"/>
      <dgm:spPr>
        <a:solidFill>
          <a:srgbClr val="92D050"/>
        </a:solidFill>
      </dgm:spPr>
      <dgm:t>
        <a:bodyPr/>
        <a:lstStyle/>
        <a:p>
          <a:r>
            <a:rPr lang="zh-CN" altLang="en-US" sz="1000" b="1" dirty="0" smtClean="0">
              <a:latin typeface="微软雅黑" pitchFamily="34" charset="-122"/>
              <a:ea typeface="微软雅黑" pitchFamily="34" charset="-122"/>
            </a:rPr>
            <a:t>项目预算</a:t>
          </a:r>
          <a:endParaRPr lang="zh-CN" altLang="en-US" sz="1000" b="1" dirty="0">
            <a:latin typeface="微软雅黑" pitchFamily="34" charset="-122"/>
            <a:ea typeface="微软雅黑" pitchFamily="34" charset="-122"/>
          </a:endParaRPr>
        </a:p>
      </dgm:t>
    </dgm:pt>
    <dgm:pt modelId="{C028EEFA-5C41-4D8D-AC5E-DB88B517CBC7}" type="parTrans" cxnId="{CB6AF52E-1CC2-4A42-805E-83B294DC6F88}">
      <dgm:prSet/>
      <dgm:spPr/>
      <dgm:t>
        <a:bodyPr/>
        <a:lstStyle/>
        <a:p>
          <a:endParaRPr lang="zh-CN" altLang="en-US"/>
        </a:p>
      </dgm:t>
    </dgm:pt>
    <dgm:pt modelId="{54DD38F0-6B8F-4869-A465-7735EB2C9CA9}" type="sibTrans" cxnId="{CB6AF52E-1CC2-4A42-805E-83B294DC6F88}">
      <dgm:prSet/>
      <dgm:spPr/>
      <dgm:t>
        <a:bodyPr/>
        <a:lstStyle/>
        <a:p>
          <a:endParaRPr lang="zh-CN" altLang="en-US"/>
        </a:p>
      </dgm:t>
    </dgm:pt>
    <dgm:pt modelId="{C7D7C122-216E-48C5-A38C-DF3ACB3D6606}">
      <dgm:prSet phldrT="[文本]" custT="1"/>
      <dgm:spPr/>
      <dgm:t>
        <a:bodyPr/>
        <a:lstStyle/>
        <a:p>
          <a:r>
            <a:rPr lang="en-US" altLang="zh-CN" sz="1100" b="1" dirty="0" smtClean="0">
              <a:latin typeface="微软雅黑" pitchFamily="34" charset="-122"/>
              <a:ea typeface="微软雅黑" pitchFamily="34" charset="-122"/>
            </a:rPr>
            <a:t>MP</a:t>
          </a:r>
          <a:endParaRPr lang="zh-CN" altLang="en-US" sz="1100" b="1" dirty="0">
            <a:latin typeface="微软雅黑" pitchFamily="34" charset="-122"/>
            <a:ea typeface="微软雅黑" pitchFamily="34" charset="-122"/>
          </a:endParaRPr>
        </a:p>
      </dgm:t>
    </dgm:pt>
    <dgm:pt modelId="{6D680892-40C6-4ACC-89D8-CD4E9F352A08}" type="parTrans" cxnId="{19796D2B-67DF-4AF6-B5AC-C47D19E7026D}">
      <dgm:prSet/>
      <dgm:spPr/>
      <dgm:t>
        <a:bodyPr/>
        <a:lstStyle/>
        <a:p>
          <a:endParaRPr lang="zh-CN" altLang="en-US"/>
        </a:p>
      </dgm:t>
    </dgm:pt>
    <dgm:pt modelId="{9F5DA7EB-3CAF-4841-9BEC-8FF800FE75A2}" type="sibTrans" cxnId="{19796D2B-67DF-4AF6-B5AC-C47D19E7026D}">
      <dgm:prSet/>
      <dgm:spPr/>
      <dgm:t>
        <a:bodyPr/>
        <a:lstStyle/>
        <a:p>
          <a:endParaRPr lang="zh-CN" altLang="en-US"/>
        </a:p>
      </dgm:t>
    </dgm:pt>
    <dgm:pt modelId="{2A624852-8FEE-4BBA-AE27-FCC6D24EC4DB}">
      <dgm:prSet phldrT="[文本]" custT="1"/>
      <dgm:spPr/>
      <dgm:t>
        <a:bodyPr/>
        <a:lstStyle/>
        <a:p>
          <a:r>
            <a:rPr lang="zh-CN" altLang="en-US" sz="1050" b="1" dirty="0" smtClean="0">
              <a:latin typeface="微软雅黑" pitchFamily="34" charset="-122"/>
              <a:ea typeface="微软雅黑" pitchFamily="34" charset="-122"/>
            </a:rPr>
            <a:t>月度成本追踪</a:t>
          </a:r>
          <a:endParaRPr lang="zh-CN" altLang="en-US" sz="1050" b="1" dirty="0">
            <a:latin typeface="微软雅黑" pitchFamily="34" charset="-122"/>
            <a:ea typeface="微软雅黑" pitchFamily="34" charset="-122"/>
          </a:endParaRPr>
        </a:p>
      </dgm:t>
    </dgm:pt>
    <dgm:pt modelId="{137CA818-EB76-4237-B3C4-58A13CAD4E37}" type="parTrans" cxnId="{A4DD54B6-FB82-495F-8744-90543738F402}">
      <dgm:prSet/>
      <dgm:spPr/>
      <dgm:t>
        <a:bodyPr/>
        <a:lstStyle/>
        <a:p>
          <a:endParaRPr lang="zh-CN" altLang="en-US"/>
        </a:p>
      </dgm:t>
    </dgm:pt>
    <dgm:pt modelId="{7DCF6688-74D8-4EC4-A816-E1019E58D51A}" type="sibTrans" cxnId="{A4DD54B6-FB82-495F-8744-90543738F402}">
      <dgm:prSet/>
      <dgm:spPr/>
      <dgm:t>
        <a:bodyPr/>
        <a:lstStyle/>
        <a:p>
          <a:endParaRPr lang="zh-CN" altLang="en-US"/>
        </a:p>
      </dgm:t>
    </dgm:pt>
    <dgm:pt modelId="{C074A497-278D-4A0D-8B1A-2E5925C9E734}">
      <dgm:prSet phldrT="[文本]" custT="1"/>
      <dgm:spPr/>
      <dgm:t>
        <a:bodyPr/>
        <a:lstStyle/>
        <a:p>
          <a:r>
            <a:rPr lang="zh-CN" altLang="en-US" sz="1050" b="1" dirty="0" smtClean="0">
              <a:latin typeface="微软雅黑" pitchFamily="34" charset="-122"/>
              <a:ea typeface="微软雅黑" pitchFamily="34" charset="-122"/>
            </a:rPr>
            <a:t>采购季度降价</a:t>
          </a:r>
          <a:endParaRPr lang="zh-CN" altLang="en-US" sz="1050" b="1" dirty="0">
            <a:latin typeface="微软雅黑" pitchFamily="34" charset="-122"/>
            <a:ea typeface="微软雅黑" pitchFamily="34" charset="-122"/>
          </a:endParaRPr>
        </a:p>
      </dgm:t>
    </dgm:pt>
    <dgm:pt modelId="{CB83C5BD-3E21-43ED-91CA-FF9E1A720F4C}" type="parTrans" cxnId="{13254F55-E697-40B3-A5D2-859154B90203}">
      <dgm:prSet/>
      <dgm:spPr/>
      <dgm:t>
        <a:bodyPr/>
        <a:lstStyle/>
        <a:p>
          <a:endParaRPr lang="zh-CN" altLang="en-US"/>
        </a:p>
      </dgm:t>
    </dgm:pt>
    <dgm:pt modelId="{241932A5-C864-4139-9149-C6589778EE2F}" type="sibTrans" cxnId="{13254F55-E697-40B3-A5D2-859154B90203}">
      <dgm:prSet/>
      <dgm:spPr/>
      <dgm:t>
        <a:bodyPr/>
        <a:lstStyle/>
        <a:p>
          <a:endParaRPr lang="zh-CN" altLang="en-US"/>
        </a:p>
      </dgm:t>
    </dgm:pt>
    <dgm:pt modelId="{EFBC7537-3D76-490D-B9B9-35E19901BFB4}">
      <dgm:prSet phldrT="[文本]" custT="1"/>
      <dgm:spPr>
        <a:solidFill>
          <a:srgbClr val="92D050"/>
        </a:solidFill>
      </dgm:spPr>
      <dgm:t>
        <a:bodyPr/>
        <a:lstStyle/>
        <a:p>
          <a:r>
            <a:rPr lang="zh-CN" altLang="en-US" sz="1000" b="1" dirty="0" smtClean="0">
              <a:latin typeface="微软雅黑" pitchFamily="34" charset="-122"/>
              <a:ea typeface="微软雅黑" pitchFamily="34" charset="-122"/>
            </a:rPr>
            <a:t>替代料建议</a:t>
          </a:r>
          <a:endParaRPr lang="zh-CN" altLang="en-US" sz="1000" b="1" dirty="0">
            <a:latin typeface="微软雅黑" pitchFamily="34" charset="-122"/>
            <a:ea typeface="微软雅黑" pitchFamily="34" charset="-122"/>
          </a:endParaRPr>
        </a:p>
      </dgm:t>
    </dgm:pt>
    <dgm:pt modelId="{A720F468-8C3A-4E3F-87A9-69E70DC5BB67}" type="parTrans" cxnId="{09DD8368-AAFF-44F6-A1BF-39D349B76879}">
      <dgm:prSet/>
      <dgm:spPr/>
      <dgm:t>
        <a:bodyPr/>
        <a:lstStyle/>
        <a:p>
          <a:endParaRPr lang="zh-CN" altLang="en-US"/>
        </a:p>
      </dgm:t>
    </dgm:pt>
    <dgm:pt modelId="{AD68C63E-2C45-48FB-A2EF-4E3260186623}" type="sibTrans" cxnId="{09DD8368-AAFF-44F6-A1BF-39D349B76879}">
      <dgm:prSet/>
      <dgm:spPr/>
      <dgm:t>
        <a:bodyPr/>
        <a:lstStyle/>
        <a:p>
          <a:endParaRPr lang="zh-CN" altLang="en-US"/>
        </a:p>
      </dgm:t>
    </dgm:pt>
    <dgm:pt modelId="{772CC566-1DF2-4A3D-84B9-3BF054E88EED}">
      <dgm:prSet phldrT="[文本]" custT="1"/>
      <dgm:spPr>
        <a:solidFill>
          <a:schemeClr val="bg1">
            <a:lumMod val="65000"/>
          </a:schemeClr>
        </a:solidFill>
      </dgm:spPr>
      <dgm:t>
        <a:bodyPr/>
        <a:lstStyle/>
        <a:p>
          <a:r>
            <a:rPr lang="en-US" altLang="zh-CN" sz="1100" b="1" dirty="0" smtClean="0">
              <a:latin typeface="微软雅黑" pitchFamily="34" charset="-122"/>
              <a:ea typeface="微软雅黑" pitchFamily="34" charset="-122"/>
            </a:rPr>
            <a:t>EOP</a:t>
          </a:r>
          <a:endParaRPr lang="zh-CN" altLang="en-US" sz="1100" b="1" dirty="0">
            <a:latin typeface="微软雅黑" pitchFamily="34" charset="-122"/>
            <a:ea typeface="微软雅黑" pitchFamily="34" charset="-122"/>
          </a:endParaRPr>
        </a:p>
      </dgm:t>
    </dgm:pt>
    <dgm:pt modelId="{A2CBE0D2-4E95-4BD1-81F1-211AEF3E4345}" type="parTrans" cxnId="{294BAB8A-818D-415B-A87B-C31DAE9A561B}">
      <dgm:prSet/>
      <dgm:spPr/>
      <dgm:t>
        <a:bodyPr/>
        <a:lstStyle/>
        <a:p>
          <a:endParaRPr lang="zh-CN" altLang="en-US"/>
        </a:p>
      </dgm:t>
    </dgm:pt>
    <dgm:pt modelId="{D76EDF36-DFCC-4C05-AFC8-1385E0C421A3}" type="sibTrans" cxnId="{294BAB8A-818D-415B-A87B-C31DAE9A561B}">
      <dgm:prSet/>
      <dgm:spPr/>
      <dgm:t>
        <a:bodyPr/>
        <a:lstStyle/>
        <a:p>
          <a:endParaRPr lang="zh-CN" altLang="en-US"/>
        </a:p>
      </dgm:t>
    </dgm:pt>
    <dgm:pt modelId="{58DDE41C-098D-4306-966E-6F78A4B0E666}">
      <dgm:prSet phldrT="[文本]" custT="1"/>
      <dgm:spPr>
        <a:solidFill>
          <a:schemeClr val="bg1">
            <a:lumMod val="65000"/>
          </a:schemeClr>
        </a:solidFill>
      </dgm:spPr>
      <dgm:t>
        <a:bodyPr/>
        <a:lstStyle/>
        <a:p>
          <a:r>
            <a:rPr lang="zh-CN" altLang="en-US" sz="1000" b="1" dirty="0" smtClean="0">
              <a:latin typeface="微软雅黑" pitchFamily="34" charset="-122"/>
              <a:ea typeface="微软雅黑" pitchFamily="34" charset="-122"/>
            </a:rPr>
            <a:t>按最长</a:t>
          </a:r>
          <a:r>
            <a:rPr lang="en-US" altLang="zh-CN" sz="1000" b="1" dirty="0" smtClean="0">
              <a:latin typeface="微软雅黑" pitchFamily="34" charset="-122"/>
              <a:ea typeface="微软雅黑" pitchFamily="34" charset="-122"/>
            </a:rPr>
            <a:t>L/T</a:t>
          </a:r>
          <a:r>
            <a:rPr lang="zh-CN" altLang="en-US" sz="1000" b="1" dirty="0" smtClean="0">
              <a:latin typeface="微软雅黑" pitchFamily="34" charset="-122"/>
              <a:ea typeface="微软雅黑" pitchFamily="34" charset="-122"/>
            </a:rPr>
            <a:t>物料规划</a:t>
          </a:r>
          <a:r>
            <a:rPr lang="en-US" altLang="zh-CN" sz="1000" b="1" dirty="0" smtClean="0">
              <a:latin typeface="微软雅黑" pitchFamily="34" charset="-122"/>
              <a:ea typeface="微软雅黑" pitchFamily="34" charset="-122"/>
            </a:rPr>
            <a:t>EOP</a:t>
          </a:r>
          <a:r>
            <a:rPr lang="zh-CN" altLang="en-US" sz="1000" b="1" dirty="0" smtClean="0">
              <a:latin typeface="微软雅黑" pitchFamily="34" charset="-122"/>
              <a:ea typeface="微软雅黑" pitchFamily="34" charset="-122"/>
            </a:rPr>
            <a:t>计划</a:t>
          </a:r>
          <a:endParaRPr lang="zh-CN" altLang="en-US" sz="1000" b="1" dirty="0">
            <a:latin typeface="微软雅黑" pitchFamily="34" charset="-122"/>
            <a:ea typeface="微软雅黑" pitchFamily="34" charset="-122"/>
          </a:endParaRPr>
        </a:p>
      </dgm:t>
    </dgm:pt>
    <dgm:pt modelId="{32C99EAE-DE27-4FF9-808B-95586C039A8B}" type="parTrans" cxnId="{4AA27538-66A0-423D-B546-83A76FC46BA9}">
      <dgm:prSet/>
      <dgm:spPr/>
      <dgm:t>
        <a:bodyPr/>
        <a:lstStyle/>
        <a:p>
          <a:endParaRPr lang="zh-CN" altLang="en-US"/>
        </a:p>
      </dgm:t>
    </dgm:pt>
    <dgm:pt modelId="{5498D1D1-73EE-4710-A3DC-1046B4DC04F4}" type="sibTrans" cxnId="{4AA27538-66A0-423D-B546-83A76FC46BA9}">
      <dgm:prSet/>
      <dgm:spPr/>
      <dgm:t>
        <a:bodyPr/>
        <a:lstStyle/>
        <a:p>
          <a:endParaRPr lang="zh-CN" altLang="en-US"/>
        </a:p>
      </dgm:t>
    </dgm:pt>
    <dgm:pt modelId="{2F00149D-3D68-45D2-9829-934AAF4C00C0}">
      <dgm:prSet phldrT="[文本]" custT="1"/>
      <dgm:spPr>
        <a:solidFill>
          <a:schemeClr val="bg1">
            <a:lumMod val="65000"/>
          </a:schemeClr>
        </a:solidFill>
      </dgm:spPr>
      <dgm:t>
        <a:bodyPr/>
        <a:lstStyle/>
        <a:p>
          <a:r>
            <a:rPr lang="zh-CN" altLang="en-US" sz="1000" b="1" dirty="0" smtClean="0">
              <a:latin typeface="微软雅黑" pitchFamily="34" charset="-122"/>
              <a:ea typeface="微软雅黑" pitchFamily="34" charset="-122"/>
            </a:rPr>
            <a:t>控制专用料订单量</a:t>
          </a:r>
          <a:endParaRPr lang="zh-CN" altLang="en-US" sz="1000" b="1" dirty="0">
            <a:latin typeface="微软雅黑" pitchFamily="34" charset="-122"/>
            <a:ea typeface="微软雅黑" pitchFamily="34" charset="-122"/>
          </a:endParaRPr>
        </a:p>
      </dgm:t>
    </dgm:pt>
    <dgm:pt modelId="{352F697D-DD75-4777-BFBB-037408A43D9B}" type="parTrans" cxnId="{A8938C26-294D-4919-8B2F-045BC2DD6AA3}">
      <dgm:prSet/>
      <dgm:spPr/>
      <dgm:t>
        <a:bodyPr/>
        <a:lstStyle/>
        <a:p>
          <a:endParaRPr lang="zh-CN" altLang="en-US"/>
        </a:p>
      </dgm:t>
    </dgm:pt>
    <dgm:pt modelId="{4411B842-6547-4BC3-AA55-A9A5F7BBA733}" type="sibTrans" cxnId="{A8938C26-294D-4919-8B2F-045BC2DD6AA3}">
      <dgm:prSet/>
      <dgm:spPr/>
      <dgm:t>
        <a:bodyPr/>
        <a:lstStyle/>
        <a:p>
          <a:endParaRPr lang="zh-CN" altLang="en-US"/>
        </a:p>
      </dgm:t>
    </dgm:pt>
    <dgm:pt modelId="{701AE375-D2A6-4273-AFC2-E020F71A67F2}">
      <dgm:prSet phldrT="[文本]" custT="1"/>
      <dgm:spPr>
        <a:solidFill>
          <a:schemeClr val="bg1">
            <a:lumMod val="65000"/>
          </a:schemeClr>
        </a:solidFill>
      </dgm:spPr>
      <dgm:t>
        <a:bodyPr/>
        <a:lstStyle/>
        <a:p>
          <a:r>
            <a:rPr lang="zh-CN" altLang="en-US" sz="1000" b="1" dirty="0" smtClean="0">
              <a:latin typeface="微软雅黑" pitchFamily="34" charset="-122"/>
              <a:ea typeface="微软雅黑" pitchFamily="34" charset="-122"/>
            </a:rPr>
            <a:t>呆滞原因分析</a:t>
          </a:r>
          <a:endParaRPr lang="zh-CN" altLang="en-US" sz="1000" b="1" dirty="0">
            <a:latin typeface="微软雅黑" pitchFamily="34" charset="-122"/>
            <a:ea typeface="微软雅黑" pitchFamily="34" charset="-122"/>
          </a:endParaRPr>
        </a:p>
      </dgm:t>
    </dgm:pt>
    <dgm:pt modelId="{0CF6F91C-D7D4-498D-A696-A184D6047D8E}" type="parTrans" cxnId="{C95D3121-E82C-4C38-ACF1-FA7E63C37553}">
      <dgm:prSet/>
      <dgm:spPr/>
      <dgm:t>
        <a:bodyPr/>
        <a:lstStyle/>
        <a:p>
          <a:endParaRPr lang="zh-CN" altLang="en-US"/>
        </a:p>
      </dgm:t>
    </dgm:pt>
    <dgm:pt modelId="{815527BA-3CBB-439A-AA6A-A761BDD9B1A1}" type="sibTrans" cxnId="{C95D3121-E82C-4C38-ACF1-FA7E63C37553}">
      <dgm:prSet/>
      <dgm:spPr/>
      <dgm:t>
        <a:bodyPr/>
        <a:lstStyle/>
        <a:p>
          <a:endParaRPr lang="zh-CN" altLang="en-US"/>
        </a:p>
      </dgm:t>
    </dgm:pt>
    <dgm:pt modelId="{62BD9C69-B617-442F-BF3F-9C8DB316D42E}">
      <dgm:prSet phldrT="[文本]" custT="1"/>
      <dgm:spPr>
        <a:solidFill>
          <a:schemeClr val="bg1">
            <a:lumMod val="65000"/>
          </a:schemeClr>
        </a:solidFill>
      </dgm:spPr>
      <dgm:t>
        <a:bodyPr/>
        <a:lstStyle/>
        <a:p>
          <a:r>
            <a:rPr lang="zh-CN" altLang="en-US" sz="1000" b="1" dirty="0" smtClean="0">
              <a:latin typeface="微软雅黑" pitchFamily="34" charset="-122"/>
              <a:ea typeface="微软雅黑" pitchFamily="34" charset="-122"/>
            </a:rPr>
            <a:t>呆滞库存处理</a:t>
          </a:r>
          <a:endParaRPr lang="zh-CN" altLang="en-US" sz="1000" b="1" dirty="0">
            <a:latin typeface="微软雅黑" pitchFamily="34" charset="-122"/>
            <a:ea typeface="微软雅黑" pitchFamily="34" charset="-122"/>
          </a:endParaRPr>
        </a:p>
      </dgm:t>
    </dgm:pt>
    <dgm:pt modelId="{ABC643A9-E005-4D3F-B2A8-EF10660CBEB3}" type="parTrans" cxnId="{F40C810F-05CF-4F4E-80F5-164CA610E344}">
      <dgm:prSet/>
      <dgm:spPr/>
      <dgm:t>
        <a:bodyPr/>
        <a:lstStyle/>
        <a:p>
          <a:endParaRPr lang="zh-CN" altLang="en-US"/>
        </a:p>
      </dgm:t>
    </dgm:pt>
    <dgm:pt modelId="{E1D4CFEE-FCCE-4BAB-8BD8-0A191A419DE7}" type="sibTrans" cxnId="{F40C810F-05CF-4F4E-80F5-164CA610E344}">
      <dgm:prSet/>
      <dgm:spPr/>
      <dgm:t>
        <a:bodyPr/>
        <a:lstStyle/>
        <a:p>
          <a:endParaRPr lang="zh-CN" altLang="en-US"/>
        </a:p>
      </dgm:t>
    </dgm:pt>
    <dgm:pt modelId="{999E9617-A6A0-4AD9-8165-C3CFF25D08BB}">
      <dgm:prSet phldrT="[文本]" custT="1"/>
      <dgm:spPr>
        <a:solidFill>
          <a:srgbClr val="92D050"/>
        </a:solidFill>
      </dgm:spPr>
      <dgm:t>
        <a:bodyPr/>
        <a:lstStyle/>
        <a:p>
          <a:r>
            <a:rPr lang="zh-CN" altLang="en-US" sz="1000" b="1" dirty="0" smtClean="0">
              <a:latin typeface="微软雅黑" pitchFamily="34" charset="-122"/>
              <a:ea typeface="微软雅黑" pitchFamily="34" charset="-122"/>
            </a:rPr>
            <a:t>组装料成本估算</a:t>
          </a:r>
          <a:endParaRPr lang="zh-CN" altLang="en-US" sz="1000" b="1" dirty="0">
            <a:latin typeface="微软雅黑" pitchFamily="34" charset="-122"/>
            <a:ea typeface="微软雅黑" pitchFamily="34" charset="-122"/>
          </a:endParaRPr>
        </a:p>
      </dgm:t>
    </dgm:pt>
    <dgm:pt modelId="{18A3340E-4C1C-43BE-95AF-B50BC94C7697}" type="parTrans" cxnId="{3C575BFB-7EA7-4A2C-B9EE-A55B2C8162B7}">
      <dgm:prSet/>
      <dgm:spPr/>
      <dgm:t>
        <a:bodyPr/>
        <a:lstStyle/>
        <a:p>
          <a:endParaRPr lang="zh-CN" altLang="en-US"/>
        </a:p>
      </dgm:t>
    </dgm:pt>
    <dgm:pt modelId="{D67DC30F-1B25-431A-BA88-27AC986B3C5C}" type="sibTrans" cxnId="{3C575BFB-7EA7-4A2C-B9EE-A55B2C8162B7}">
      <dgm:prSet/>
      <dgm:spPr/>
      <dgm:t>
        <a:bodyPr/>
        <a:lstStyle/>
        <a:p>
          <a:endParaRPr lang="zh-CN" altLang="en-US"/>
        </a:p>
      </dgm:t>
    </dgm:pt>
    <dgm:pt modelId="{0926D365-AC9D-4C63-8EE3-C6489CE2918D}" type="pres">
      <dgm:prSet presAssocID="{2D78A793-1DDA-4BC5-BEA7-9430CF2E346E}" presName="Name0" presStyleCnt="0">
        <dgm:presLayoutVars>
          <dgm:dir/>
          <dgm:resizeHandles val="exact"/>
        </dgm:presLayoutVars>
      </dgm:prSet>
      <dgm:spPr/>
      <dgm:t>
        <a:bodyPr/>
        <a:lstStyle/>
        <a:p>
          <a:endParaRPr lang="zh-CN" altLang="en-US"/>
        </a:p>
      </dgm:t>
    </dgm:pt>
    <dgm:pt modelId="{EFF1B3BB-1F6A-44F3-BE24-0B3045093D82}" type="pres">
      <dgm:prSet presAssocID="{AF8FEB9D-F848-452D-B2C9-1B4ECB882142}" presName="node" presStyleLbl="node1" presStyleIdx="0" presStyleCnt="7">
        <dgm:presLayoutVars>
          <dgm:bulletEnabled val="1"/>
        </dgm:presLayoutVars>
      </dgm:prSet>
      <dgm:spPr/>
      <dgm:t>
        <a:bodyPr/>
        <a:lstStyle/>
        <a:p>
          <a:endParaRPr lang="zh-CN" altLang="en-US"/>
        </a:p>
      </dgm:t>
    </dgm:pt>
    <dgm:pt modelId="{59731B72-CAA0-4A60-9EC7-BCB57F3494D2}" type="pres">
      <dgm:prSet presAssocID="{6B49F7E3-701B-4150-98BA-983AE618883A}" presName="sibTrans" presStyleCnt="0"/>
      <dgm:spPr/>
    </dgm:pt>
    <dgm:pt modelId="{57B72FDA-7077-48A8-B590-9DEF27868BD2}" type="pres">
      <dgm:prSet presAssocID="{74EF97CA-E7C5-45BD-9684-E3D07D3E4EF5}" presName="node" presStyleLbl="node1" presStyleIdx="1" presStyleCnt="7">
        <dgm:presLayoutVars>
          <dgm:bulletEnabled val="1"/>
        </dgm:presLayoutVars>
      </dgm:prSet>
      <dgm:spPr/>
      <dgm:t>
        <a:bodyPr/>
        <a:lstStyle/>
        <a:p>
          <a:endParaRPr lang="zh-CN" altLang="en-US"/>
        </a:p>
      </dgm:t>
    </dgm:pt>
    <dgm:pt modelId="{3207508E-780F-479E-89D0-80623F84B051}" type="pres">
      <dgm:prSet presAssocID="{ED580DBD-3AC8-4D79-A866-E2585DFCB1DF}" presName="sibTrans" presStyleCnt="0"/>
      <dgm:spPr/>
    </dgm:pt>
    <dgm:pt modelId="{DEA804A7-9781-4B12-A2E2-952AD186FCA4}" type="pres">
      <dgm:prSet presAssocID="{8E207BE8-C408-4F19-99B9-328537C70E32}" presName="node" presStyleLbl="node1" presStyleIdx="2" presStyleCnt="7">
        <dgm:presLayoutVars>
          <dgm:bulletEnabled val="1"/>
        </dgm:presLayoutVars>
      </dgm:prSet>
      <dgm:spPr/>
      <dgm:t>
        <a:bodyPr/>
        <a:lstStyle/>
        <a:p>
          <a:endParaRPr lang="zh-CN" altLang="en-US"/>
        </a:p>
      </dgm:t>
    </dgm:pt>
    <dgm:pt modelId="{CA5B8A73-293C-4DDB-9F6F-647C2B5DC2C8}" type="pres">
      <dgm:prSet presAssocID="{E2CEDC08-CF3E-4F5C-87A8-33A4F564F6FC}" presName="sibTrans" presStyleCnt="0"/>
      <dgm:spPr/>
    </dgm:pt>
    <dgm:pt modelId="{FBD6EA9F-E01A-4C34-AF74-4F26E8E821E3}" type="pres">
      <dgm:prSet presAssocID="{A68CCD8D-9FDA-4754-BE4F-65C7B7D6FD5A}" presName="node" presStyleLbl="node1" presStyleIdx="3" presStyleCnt="7">
        <dgm:presLayoutVars>
          <dgm:bulletEnabled val="1"/>
        </dgm:presLayoutVars>
      </dgm:prSet>
      <dgm:spPr/>
      <dgm:t>
        <a:bodyPr/>
        <a:lstStyle/>
        <a:p>
          <a:endParaRPr lang="zh-CN" altLang="en-US"/>
        </a:p>
      </dgm:t>
    </dgm:pt>
    <dgm:pt modelId="{7514A039-08A0-4C82-8ABF-202CC33D6AF4}" type="pres">
      <dgm:prSet presAssocID="{05E7ED7F-8E0C-407A-8905-F6675235933C}" presName="sibTrans" presStyleCnt="0"/>
      <dgm:spPr/>
    </dgm:pt>
    <dgm:pt modelId="{CACBE184-DFA1-4698-9617-791001212D73}" type="pres">
      <dgm:prSet presAssocID="{9EA61538-47F0-4D11-AD5D-3D777FF9C48F}" presName="node" presStyleLbl="node1" presStyleIdx="4" presStyleCnt="7">
        <dgm:presLayoutVars>
          <dgm:bulletEnabled val="1"/>
        </dgm:presLayoutVars>
      </dgm:prSet>
      <dgm:spPr/>
      <dgm:t>
        <a:bodyPr/>
        <a:lstStyle/>
        <a:p>
          <a:endParaRPr lang="zh-CN" altLang="en-US"/>
        </a:p>
      </dgm:t>
    </dgm:pt>
    <dgm:pt modelId="{ECC2D7B3-4534-47B0-8F8E-E22DCB75681D}" type="pres">
      <dgm:prSet presAssocID="{CA1EFEC5-2327-4949-A132-7EB800CD48BD}" presName="sibTrans" presStyleCnt="0"/>
      <dgm:spPr/>
    </dgm:pt>
    <dgm:pt modelId="{307AE6E6-10BD-4581-AEC6-14360E38D0A7}" type="pres">
      <dgm:prSet presAssocID="{C7D7C122-216E-48C5-A38C-DF3ACB3D6606}" presName="node" presStyleLbl="node1" presStyleIdx="5" presStyleCnt="7">
        <dgm:presLayoutVars>
          <dgm:bulletEnabled val="1"/>
        </dgm:presLayoutVars>
      </dgm:prSet>
      <dgm:spPr/>
      <dgm:t>
        <a:bodyPr/>
        <a:lstStyle/>
        <a:p>
          <a:endParaRPr lang="zh-CN" altLang="en-US"/>
        </a:p>
      </dgm:t>
    </dgm:pt>
    <dgm:pt modelId="{42467AE0-2E01-41F0-BDC5-096033222CC3}" type="pres">
      <dgm:prSet presAssocID="{9F5DA7EB-3CAF-4841-9BEC-8FF800FE75A2}" presName="sibTrans" presStyleCnt="0"/>
      <dgm:spPr/>
    </dgm:pt>
    <dgm:pt modelId="{4F20E200-9717-4EA6-AF2E-EF088B73AE43}" type="pres">
      <dgm:prSet presAssocID="{772CC566-1DF2-4A3D-84B9-3BF054E88EED}" presName="node" presStyleLbl="node1" presStyleIdx="6" presStyleCnt="7">
        <dgm:presLayoutVars>
          <dgm:bulletEnabled val="1"/>
        </dgm:presLayoutVars>
      </dgm:prSet>
      <dgm:spPr/>
      <dgm:t>
        <a:bodyPr/>
        <a:lstStyle/>
        <a:p>
          <a:endParaRPr lang="zh-CN" altLang="en-US"/>
        </a:p>
      </dgm:t>
    </dgm:pt>
  </dgm:ptLst>
  <dgm:cxnLst>
    <dgm:cxn modelId="{8EAA216F-84B0-499D-AE01-02DAC17EB9A2}" srcId="{9EA61538-47F0-4D11-AD5D-3D777FF9C48F}" destId="{02221CFF-EE3E-472C-B397-B53B37ECD0C2}" srcOrd="0" destOrd="0" parTransId="{F8C20E90-0C5F-49D0-ADB4-2853DE3D3ACB}" sibTransId="{C7CB9FC2-8872-4E15-B3F3-3D0A8B31C63D}"/>
    <dgm:cxn modelId="{3C575BFB-7EA7-4A2C-B9EE-A55B2C8162B7}" srcId="{8E207BE8-C408-4F19-99B9-328537C70E32}" destId="{999E9617-A6A0-4AD9-8165-C3CFF25D08BB}" srcOrd="2" destOrd="0" parTransId="{18A3340E-4C1C-43BE-95AF-B50BC94C7697}" sibTransId="{D67DC30F-1B25-431A-BA88-27AC986B3C5C}"/>
    <dgm:cxn modelId="{07B10FF3-B223-4844-8554-F78751401C97}" type="presOf" srcId="{00D4BAAA-5007-4032-B4E6-93CD9E9685D7}" destId="{DEA804A7-9781-4B12-A2E2-952AD186FCA4}" srcOrd="0" destOrd="5" presId="urn:microsoft.com/office/officeart/2005/8/layout/hList6"/>
    <dgm:cxn modelId="{5DBFC4DC-080C-44C2-8605-183E068F5FE5}" type="presOf" srcId="{8DDE0E0B-430B-4E8C-A589-E6A84C72FD84}" destId="{FBD6EA9F-E01A-4C34-AF74-4F26E8E821E3}" srcOrd="0" destOrd="1" presId="urn:microsoft.com/office/officeart/2005/8/layout/hList6"/>
    <dgm:cxn modelId="{A6769E9A-D397-47D8-AC66-4670892B98E8}" srcId="{2D78A793-1DDA-4BC5-BEA7-9430CF2E346E}" destId="{74EF97CA-E7C5-45BD-9684-E3D07D3E4EF5}" srcOrd="1" destOrd="0" parTransId="{C63D8435-0574-4F83-8332-998DFE04056A}" sibTransId="{ED580DBD-3AC8-4D79-A866-E2585DFCB1DF}"/>
    <dgm:cxn modelId="{37B57FAF-01A6-48C6-A4D8-3A18A6D1F052}" type="presOf" srcId="{9EA61538-47F0-4D11-AD5D-3D777FF9C48F}" destId="{CACBE184-DFA1-4698-9617-791001212D73}" srcOrd="0" destOrd="0" presId="urn:microsoft.com/office/officeart/2005/8/layout/hList6"/>
    <dgm:cxn modelId="{7FCB5E1F-5D43-4AA7-BF18-C8C744ACEA48}" type="presOf" srcId="{74EF97CA-E7C5-45BD-9684-E3D07D3E4EF5}" destId="{57B72FDA-7077-48A8-B590-9DEF27868BD2}" srcOrd="0" destOrd="0" presId="urn:microsoft.com/office/officeart/2005/8/layout/hList6"/>
    <dgm:cxn modelId="{12DCA781-18E6-4701-8D95-E6CF6C84CE8E}" type="presOf" srcId="{58DDE41C-098D-4306-966E-6F78A4B0E666}" destId="{4F20E200-9717-4EA6-AF2E-EF088B73AE43}" srcOrd="0" destOrd="1" presId="urn:microsoft.com/office/officeart/2005/8/layout/hList6"/>
    <dgm:cxn modelId="{7BF34D14-5BB1-4BA9-B2A3-CCF05A3C6C9C}" srcId="{AF8FEB9D-F848-452D-B2C9-1B4ECB882142}" destId="{B5CA5414-786F-482E-8C80-A5385F44F659}" srcOrd="1" destOrd="0" parTransId="{D518D11A-85FA-4C0C-80DB-C39518A99404}" sibTransId="{D8B66047-6009-447D-8508-64CC6D5FC940}"/>
    <dgm:cxn modelId="{6EFE0CBA-9E10-453F-BCBE-C5D05099C6AF}" type="presOf" srcId="{7E5A5668-664F-404F-A7CA-7B7A0EBA6A50}" destId="{CACBE184-DFA1-4698-9617-791001212D73}" srcOrd="0" destOrd="3" presId="urn:microsoft.com/office/officeart/2005/8/layout/hList6"/>
    <dgm:cxn modelId="{7509B681-C78B-4B36-8390-9FC1ACD691D5}" srcId="{2D78A793-1DDA-4BC5-BEA7-9430CF2E346E}" destId="{9EA61538-47F0-4D11-AD5D-3D777FF9C48F}" srcOrd="4" destOrd="0" parTransId="{FF622DF3-C91F-403B-A2DF-3C4F394E4B53}" sibTransId="{CA1EFEC5-2327-4949-A132-7EB800CD48BD}"/>
    <dgm:cxn modelId="{67F68789-168B-4704-9AEF-79A12A17BA37}" type="presOf" srcId="{839EB915-887A-48F4-A39C-AF5D7C25D763}" destId="{DEA804A7-9781-4B12-A2E2-952AD186FCA4}" srcOrd="0" destOrd="4" presId="urn:microsoft.com/office/officeart/2005/8/layout/hList6"/>
    <dgm:cxn modelId="{543877B8-7AE2-4FF6-969F-EAC81EABDAAE}" type="presOf" srcId="{0F67CCE1-B6BA-46A3-982E-B926DA441F40}" destId="{DEA804A7-9781-4B12-A2E2-952AD186FCA4}" srcOrd="0" destOrd="6" presId="urn:microsoft.com/office/officeart/2005/8/layout/hList6"/>
    <dgm:cxn modelId="{984115C8-2168-4DB0-86E4-53BDC58CEDB4}" type="presOf" srcId="{772CC566-1DF2-4A3D-84B9-3BF054E88EED}" destId="{4F20E200-9717-4EA6-AF2E-EF088B73AE43}" srcOrd="0" destOrd="0" presId="urn:microsoft.com/office/officeart/2005/8/layout/hList6"/>
    <dgm:cxn modelId="{A639C1A0-8771-4D15-AA5D-314AFAA1B474}" type="presOf" srcId="{C074A497-278D-4A0D-8B1A-2E5925C9E734}" destId="{307AE6E6-10BD-4581-AEC6-14360E38D0A7}" srcOrd="0" destOrd="2" presId="urn:microsoft.com/office/officeart/2005/8/layout/hList6"/>
    <dgm:cxn modelId="{77B256DA-703E-43E3-A6AD-723566258CA7}" type="presOf" srcId="{078A16E5-767F-4593-BA2C-B63A443E63DB}" destId="{57B72FDA-7077-48A8-B590-9DEF27868BD2}" srcOrd="0" destOrd="3" presId="urn:microsoft.com/office/officeart/2005/8/layout/hList6"/>
    <dgm:cxn modelId="{64DD6CFB-E3B2-4516-9332-0AB70A388A28}" srcId="{AF8FEB9D-F848-452D-B2C9-1B4ECB882142}" destId="{8BD94B02-21AB-4907-BEE4-B12DABDDCDA9}" srcOrd="0" destOrd="0" parTransId="{51DA03FB-626B-4360-B0FD-9840A7FEACD3}" sibTransId="{2509B587-33A6-4AA0-B457-649671F2F47D}"/>
    <dgm:cxn modelId="{19796D2B-67DF-4AF6-B5AC-C47D19E7026D}" srcId="{2D78A793-1DDA-4BC5-BEA7-9430CF2E346E}" destId="{C7D7C122-216E-48C5-A38C-DF3ACB3D6606}" srcOrd="5" destOrd="0" parTransId="{6D680892-40C6-4ACC-89D8-CD4E9F352A08}" sibTransId="{9F5DA7EB-3CAF-4841-9BEC-8FF800FE75A2}"/>
    <dgm:cxn modelId="{F9D08759-6050-4378-AEDD-D097A9150995}" srcId="{A68CCD8D-9FDA-4754-BE4F-65C7B7D6FD5A}" destId="{3D069FAD-B3BD-4314-A4BD-8F4E33E36880}" srcOrd="3" destOrd="0" parTransId="{4E0D408B-2E7E-4288-8DF5-BF8E345A0806}" sibTransId="{D3EE65D1-E4EF-414C-B7D9-7F670BF4A947}"/>
    <dgm:cxn modelId="{C5AFF71F-87C8-4292-ABEA-868D035A6BDF}" type="presOf" srcId="{DEDCC702-0214-4ACC-8A9B-C5EB7361CE45}" destId="{FBD6EA9F-E01A-4C34-AF74-4F26E8E821E3}" srcOrd="0" destOrd="5" presId="urn:microsoft.com/office/officeart/2005/8/layout/hList6"/>
    <dgm:cxn modelId="{045C18A6-94D2-4A4F-9F88-E7F2BC2BEFCF}" type="presOf" srcId="{828B4EB5-D631-4626-A192-598D8B154934}" destId="{CACBE184-DFA1-4698-9617-791001212D73}" srcOrd="0" destOrd="4" presId="urn:microsoft.com/office/officeart/2005/8/layout/hList6"/>
    <dgm:cxn modelId="{C95D3121-E82C-4C38-ACF1-FA7E63C37553}" srcId="{772CC566-1DF2-4A3D-84B9-3BF054E88EED}" destId="{701AE375-D2A6-4273-AFC2-E020F71A67F2}" srcOrd="2" destOrd="0" parTransId="{0CF6F91C-D7D4-498D-A696-A184D6047D8E}" sibTransId="{815527BA-3CBB-439A-AA6A-A761BDD9B1A1}"/>
    <dgm:cxn modelId="{84759C02-07DD-477C-AB7E-A1C0876826AE}" type="presOf" srcId="{2D78A793-1DDA-4BC5-BEA7-9430CF2E346E}" destId="{0926D365-AC9D-4C63-8EE3-C6489CE2918D}" srcOrd="0" destOrd="0" presId="urn:microsoft.com/office/officeart/2005/8/layout/hList6"/>
    <dgm:cxn modelId="{93DEBD60-A279-4DCF-A334-576C033C442A}" srcId="{A68CCD8D-9FDA-4754-BE4F-65C7B7D6FD5A}" destId="{C21BD17A-1CBC-4877-A47B-A2820A807900}" srcOrd="2" destOrd="0" parTransId="{1565F010-631A-4E9F-BB59-EC18C015EDC1}" sibTransId="{D0A798DD-B7D2-4517-BC36-68F4C256D22C}"/>
    <dgm:cxn modelId="{A14AAD92-989E-4875-AB1A-0BDD937F105A}" type="presOf" srcId="{701AE375-D2A6-4273-AFC2-E020F71A67F2}" destId="{4F20E200-9717-4EA6-AF2E-EF088B73AE43}" srcOrd="0" destOrd="3" presId="urn:microsoft.com/office/officeart/2005/8/layout/hList6"/>
    <dgm:cxn modelId="{B2B0FE6F-31EA-4D73-86D5-3E068190B6DA}" type="presOf" srcId="{A68CCD8D-9FDA-4754-BE4F-65C7B7D6FD5A}" destId="{FBD6EA9F-E01A-4C34-AF74-4F26E8E821E3}" srcOrd="0" destOrd="0" presId="urn:microsoft.com/office/officeart/2005/8/layout/hList6"/>
    <dgm:cxn modelId="{5C67D13C-EF53-498A-846D-6032CF76BE93}" type="presOf" srcId="{D990B0F8-BC5C-4B9F-B0CB-A7180E796F51}" destId="{DEA804A7-9781-4B12-A2E2-952AD186FCA4}" srcOrd="0" destOrd="1" presId="urn:microsoft.com/office/officeart/2005/8/layout/hList6"/>
    <dgm:cxn modelId="{09DD8368-AAFF-44F6-A1BF-39D349B76879}" srcId="{8E207BE8-C408-4F19-99B9-328537C70E32}" destId="{EFBC7537-3D76-490D-B9B9-35E19901BFB4}" srcOrd="1" destOrd="0" parTransId="{A720F468-8C3A-4E3F-87A9-69E70DC5BB67}" sibTransId="{AD68C63E-2C45-48FB-A2EF-4E3260186623}"/>
    <dgm:cxn modelId="{A4DD54B6-FB82-495F-8744-90543738F402}" srcId="{C7D7C122-216E-48C5-A38C-DF3ACB3D6606}" destId="{2A624852-8FEE-4BBA-AE27-FCC6D24EC4DB}" srcOrd="0" destOrd="0" parTransId="{137CA818-EB76-4237-B3C4-58A13CAD4E37}" sibTransId="{7DCF6688-74D8-4EC4-A816-E1019E58D51A}"/>
    <dgm:cxn modelId="{034DDEBA-21AA-4B98-A6AF-4919C45668E1}" type="presOf" srcId="{2F00149D-3D68-45D2-9829-934AAF4C00C0}" destId="{4F20E200-9717-4EA6-AF2E-EF088B73AE43}" srcOrd="0" destOrd="2" presId="urn:microsoft.com/office/officeart/2005/8/layout/hList6"/>
    <dgm:cxn modelId="{37C0A91D-6AF8-4948-8581-34751F179875}" srcId="{A68CCD8D-9FDA-4754-BE4F-65C7B7D6FD5A}" destId="{DEDCC702-0214-4ACC-8A9B-C5EB7361CE45}" srcOrd="4" destOrd="0" parTransId="{A84BC84A-372F-4D2F-B2A4-86FA7BDEA75A}" sibTransId="{74DC3DAD-8A13-49E4-95D8-CCF6821D6B37}"/>
    <dgm:cxn modelId="{E7CB7A04-11FF-470B-B8E0-AD5EB0C39B9D}" srcId="{74EF97CA-E7C5-45BD-9684-E3D07D3E4EF5}" destId="{1D6FA07F-B99E-4A6B-A2E1-6A204329D2E1}" srcOrd="0" destOrd="0" parTransId="{117F1AC0-8B43-4186-A1BA-9CBF1E41F5DF}" sibTransId="{44CD8B99-1AC2-4B9F-BA93-2E8F0E462BFB}"/>
    <dgm:cxn modelId="{9B513CCE-B7A2-4261-803B-19B1C4E95110}" type="presOf" srcId="{62BD9C69-B617-442F-BF3F-9C8DB316D42E}" destId="{4F20E200-9717-4EA6-AF2E-EF088B73AE43}" srcOrd="0" destOrd="4" presId="urn:microsoft.com/office/officeart/2005/8/layout/hList6"/>
    <dgm:cxn modelId="{7FD54769-4FB2-46D0-BA75-BD424D6257B5}" srcId="{9EA61538-47F0-4D11-AD5D-3D777FF9C48F}" destId="{828B4EB5-D631-4626-A192-598D8B154934}" srcOrd="3" destOrd="0" parTransId="{255B0A61-57E8-49B8-AC12-4066FD20CD60}" sibTransId="{F4CD6D55-57D3-42E6-AB51-EFED7B6C4FCD}"/>
    <dgm:cxn modelId="{E384B8C8-CD19-4410-9659-3791841834C7}" type="presOf" srcId="{999E9617-A6A0-4AD9-8165-C3CFF25D08BB}" destId="{DEA804A7-9781-4B12-A2E2-952AD186FCA4}" srcOrd="0" destOrd="3" presId="urn:microsoft.com/office/officeart/2005/8/layout/hList6"/>
    <dgm:cxn modelId="{CB6AF52E-1CC2-4A42-805E-83B294DC6F88}" srcId="{74EF97CA-E7C5-45BD-9684-E3D07D3E4EF5}" destId="{078A16E5-767F-4593-BA2C-B63A443E63DB}" srcOrd="2" destOrd="0" parTransId="{C028EEFA-5C41-4D8D-AC5E-DB88B517CBC7}" sibTransId="{54DD38F0-6B8F-4869-A465-7735EB2C9CA9}"/>
    <dgm:cxn modelId="{13254F55-E697-40B3-A5D2-859154B90203}" srcId="{C7D7C122-216E-48C5-A38C-DF3ACB3D6606}" destId="{C074A497-278D-4A0D-8B1A-2E5925C9E734}" srcOrd="1" destOrd="0" parTransId="{CB83C5BD-3E21-43ED-91CA-FF9E1A720F4C}" sibTransId="{241932A5-C864-4139-9149-C6589778EE2F}"/>
    <dgm:cxn modelId="{DBEF095C-964F-41AB-9DDE-EC9309420699}" srcId="{9EA61538-47F0-4D11-AD5D-3D777FF9C48F}" destId="{AA67631B-F02F-42FE-8FE3-387D2E8C0B87}" srcOrd="1" destOrd="0" parTransId="{03D6840A-6077-4FE7-85FD-D59DA5194503}" sibTransId="{F0C36020-6A8E-47F8-8F59-B427B125036C}"/>
    <dgm:cxn modelId="{4AA27538-66A0-423D-B546-83A76FC46BA9}" srcId="{772CC566-1DF2-4A3D-84B9-3BF054E88EED}" destId="{58DDE41C-098D-4306-966E-6F78A4B0E666}" srcOrd="0" destOrd="0" parTransId="{32C99EAE-DE27-4FF9-808B-95586C039A8B}" sibTransId="{5498D1D1-73EE-4710-A3DC-1046B4DC04F4}"/>
    <dgm:cxn modelId="{F0A15D19-EF47-485A-A200-E5A6DD5A3D33}" type="presOf" srcId="{02221CFF-EE3E-472C-B397-B53B37ECD0C2}" destId="{CACBE184-DFA1-4698-9617-791001212D73}" srcOrd="0" destOrd="1" presId="urn:microsoft.com/office/officeart/2005/8/layout/hList6"/>
    <dgm:cxn modelId="{2E8B74B4-3A70-442A-826B-277649D43DDF}" srcId="{2D78A793-1DDA-4BC5-BEA7-9430CF2E346E}" destId="{8E207BE8-C408-4F19-99B9-328537C70E32}" srcOrd="2" destOrd="0" parTransId="{568D4CDB-03EC-4602-83BF-503D14277FA6}" sibTransId="{E2CEDC08-CF3E-4F5C-87A8-33A4F564F6FC}"/>
    <dgm:cxn modelId="{512199F4-D200-4FC8-BB7A-87BFD2BC875F}" srcId="{9EA61538-47F0-4D11-AD5D-3D777FF9C48F}" destId="{7E5A5668-664F-404F-A7CA-7B7A0EBA6A50}" srcOrd="2" destOrd="0" parTransId="{C1D49C7E-4284-4EF2-B22E-2AA5688F2682}" sibTransId="{39463ECC-F326-4815-BC89-9C31CEAB8985}"/>
    <dgm:cxn modelId="{C0D81F41-50FC-4780-9E7F-C23ADD712A9F}" srcId="{8E207BE8-C408-4F19-99B9-328537C70E32}" destId="{D990B0F8-BC5C-4B9F-B0CB-A7180E796F51}" srcOrd="0" destOrd="0" parTransId="{2EEE0152-EB2A-4EAF-9D0A-C5A7DDBC65B3}" sibTransId="{F2D4021A-752C-448C-97F0-A7D7FA856C20}"/>
    <dgm:cxn modelId="{294BAB8A-818D-415B-A87B-C31DAE9A561B}" srcId="{2D78A793-1DDA-4BC5-BEA7-9430CF2E346E}" destId="{772CC566-1DF2-4A3D-84B9-3BF054E88EED}" srcOrd="6" destOrd="0" parTransId="{A2CBE0D2-4E95-4BD1-81F1-211AEF3E4345}" sibTransId="{D76EDF36-DFCC-4C05-AFC8-1385E0C421A3}"/>
    <dgm:cxn modelId="{CED27A72-C787-4459-AB70-2474BB1A2C72}" srcId="{A68CCD8D-9FDA-4754-BE4F-65C7B7D6FD5A}" destId="{B76F32A4-B867-4558-B8C0-4736CE369BB1}" srcOrd="1" destOrd="0" parTransId="{27B6A004-924D-4E86-899A-DBE099AE2531}" sibTransId="{D2055D6F-E727-4FC7-AD5D-DA24BAE17155}"/>
    <dgm:cxn modelId="{BCCE6CCC-62D8-43C7-8EEA-0EE11A0B9CC7}" srcId="{74EF97CA-E7C5-45BD-9684-E3D07D3E4EF5}" destId="{95CB250A-AFDA-4C9E-B381-3862E1C694FE}" srcOrd="1" destOrd="0" parTransId="{2E78270B-5600-4869-B2F3-ED42C4E8935C}" sibTransId="{8F027C57-9693-47F5-B19C-C42929FE654B}"/>
    <dgm:cxn modelId="{DF415004-C01F-4180-941A-C1AEAEEF91AC}" srcId="{2D78A793-1DDA-4BC5-BEA7-9430CF2E346E}" destId="{AF8FEB9D-F848-452D-B2C9-1B4ECB882142}" srcOrd="0" destOrd="0" parTransId="{CC8070C3-285A-49C1-8DEE-3054BD1EA434}" sibTransId="{6B49F7E3-701B-4150-98BA-983AE618883A}"/>
    <dgm:cxn modelId="{59C50D20-CBF1-45B4-A3D2-1756342A4A1F}" type="presOf" srcId="{8E207BE8-C408-4F19-99B9-328537C70E32}" destId="{DEA804A7-9781-4B12-A2E2-952AD186FCA4}" srcOrd="0" destOrd="0" presId="urn:microsoft.com/office/officeart/2005/8/layout/hList6"/>
    <dgm:cxn modelId="{FE946FC2-A49F-4167-9F6B-FC8A4EC84270}" srcId="{A68CCD8D-9FDA-4754-BE4F-65C7B7D6FD5A}" destId="{8DDE0E0B-430B-4E8C-A589-E6A84C72FD84}" srcOrd="0" destOrd="0" parTransId="{65C52D13-0077-41E7-8669-E209C62FB2F8}" sibTransId="{105EEABF-8E21-4B24-BB8E-08EB6A995CCB}"/>
    <dgm:cxn modelId="{9C1F8953-B8BB-47F1-9EE8-960DD0685EE2}" srcId="{8E207BE8-C408-4F19-99B9-328537C70E32}" destId="{839EB915-887A-48F4-A39C-AF5D7C25D763}" srcOrd="3" destOrd="0" parTransId="{4DB3C256-693A-40DC-B5EC-D0ABA82D5978}" sibTransId="{DF514EAD-68CF-41A6-B306-3D9666BDB497}"/>
    <dgm:cxn modelId="{12E3D2AF-3952-4F34-A762-D2AAF977EDEE}" type="presOf" srcId="{B76F32A4-B867-4558-B8C0-4736CE369BB1}" destId="{FBD6EA9F-E01A-4C34-AF74-4F26E8E821E3}" srcOrd="0" destOrd="2" presId="urn:microsoft.com/office/officeart/2005/8/layout/hList6"/>
    <dgm:cxn modelId="{A8938C26-294D-4919-8B2F-045BC2DD6AA3}" srcId="{772CC566-1DF2-4A3D-84B9-3BF054E88EED}" destId="{2F00149D-3D68-45D2-9829-934AAF4C00C0}" srcOrd="1" destOrd="0" parTransId="{352F697D-DD75-4777-BFBB-037408A43D9B}" sibTransId="{4411B842-6547-4BC3-AA55-A9A5F7BBA733}"/>
    <dgm:cxn modelId="{CC9AA8EB-6FB3-49FF-A74E-30D9F8421A23}" srcId="{8E207BE8-C408-4F19-99B9-328537C70E32}" destId="{0F67CCE1-B6BA-46A3-982E-B926DA441F40}" srcOrd="5" destOrd="0" parTransId="{919C2A26-CC47-48E9-A222-D28B81C7AFEF}" sibTransId="{9BA912C3-342F-4EF4-B4B9-49FB95C19BDE}"/>
    <dgm:cxn modelId="{BF4B5B7D-9ECB-4324-8BD3-9EA8947990FB}" srcId="{8E207BE8-C408-4F19-99B9-328537C70E32}" destId="{00D4BAAA-5007-4032-B4E6-93CD9E9685D7}" srcOrd="4" destOrd="0" parTransId="{870680BB-206F-493F-92E3-7AFAB61D04B4}" sibTransId="{895BFE13-EFA9-4232-9467-7D1D338EB458}"/>
    <dgm:cxn modelId="{A8852BF5-D0FC-43DE-85C8-C1864E1F136A}" type="presOf" srcId="{1D6FA07F-B99E-4A6B-A2E1-6A204329D2E1}" destId="{57B72FDA-7077-48A8-B590-9DEF27868BD2}" srcOrd="0" destOrd="1" presId="urn:microsoft.com/office/officeart/2005/8/layout/hList6"/>
    <dgm:cxn modelId="{95517EC2-C77A-4E75-AFAB-1220A112DE77}" type="presOf" srcId="{C7D7C122-216E-48C5-A38C-DF3ACB3D6606}" destId="{307AE6E6-10BD-4581-AEC6-14360E38D0A7}" srcOrd="0" destOrd="0" presId="urn:microsoft.com/office/officeart/2005/8/layout/hList6"/>
    <dgm:cxn modelId="{53497F9B-1984-4B23-A07E-26F043391AB2}" type="presOf" srcId="{B5CA5414-786F-482E-8C80-A5385F44F659}" destId="{EFF1B3BB-1F6A-44F3-BE24-0B3045093D82}" srcOrd="0" destOrd="2" presId="urn:microsoft.com/office/officeart/2005/8/layout/hList6"/>
    <dgm:cxn modelId="{18C1F508-A7B4-4848-A182-A900F7D2F9C7}" type="presOf" srcId="{AF8FEB9D-F848-452D-B2C9-1B4ECB882142}" destId="{EFF1B3BB-1F6A-44F3-BE24-0B3045093D82}" srcOrd="0" destOrd="0" presId="urn:microsoft.com/office/officeart/2005/8/layout/hList6"/>
    <dgm:cxn modelId="{7E518E00-8900-4AC9-9470-82EE0B5EBD89}" type="presOf" srcId="{EFBC7537-3D76-490D-B9B9-35E19901BFB4}" destId="{DEA804A7-9781-4B12-A2E2-952AD186FCA4}" srcOrd="0" destOrd="2" presId="urn:microsoft.com/office/officeart/2005/8/layout/hList6"/>
    <dgm:cxn modelId="{3DD1316E-2B67-4EDD-93AA-40615FFE19DC}" type="presOf" srcId="{AA67631B-F02F-42FE-8FE3-387D2E8C0B87}" destId="{CACBE184-DFA1-4698-9617-791001212D73}" srcOrd="0" destOrd="2" presId="urn:microsoft.com/office/officeart/2005/8/layout/hList6"/>
    <dgm:cxn modelId="{ED00A8A2-50A1-4CA9-A25E-B200E7FC31B7}" type="presOf" srcId="{95CB250A-AFDA-4C9E-B381-3862E1C694FE}" destId="{57B72FDA-7077-48A8-B590-9DEF27868BD2}" srcOrd="0" destOrd="2" presId="urn:microsoft.com/office/officeart/2005/8/layout/hList6"/>
    <dgm:cxn modelId="{B89B5392-9EB1-4D04-8A61-41DBFA650453}" type="presOf" srcId="{8BD94B02-21AB-4907-BEE4-B12DABDDCDA9}" destId="{EFF1B3BB-1F6A-44F3-BE24-0B3045093D82}" srcOrd="0" destOrd="1" presId="urn:microsoft.com/office/officeart/2005/8/layout/hList6"/>
    <dgm:cxn modelId="{F40C810F-05CF-4F4E-80F5-164CA610E344}" srcId="{772CC566-1DF2-4A3D-84B9-3BF054E88EED}" destId="{62BD9C69-B617-442F-BF3F-9C8DB316D42E}" srcOrd="3" destOrd="0" parTransId="{ABC643A9-E005-4D3F-B2A8-EF10660CBEB3}" sibTransId="{E1D4CFEE-FCCE-4BAB-8BD8-0A191A419DE7}"/>
    <dgm:cxn modelId="{159D6F2F-6DC2-46B7-A2E0-3E29B0B12EE1}" srcId="{2D78A793-1DDA-4BC5-BEA7-9430CF2E346E}" destId="{A68CCD8D-9FDA-4754-BE4F-65C7B7D6FD5A}" srcOrd="3" destOrd="0" parTransId="{8913354C-5C0D-4F4E-9E02-5CA5ABD115FA}" sibTransId="{05E7ED7F-8E0C-407A-8905-F6675235933C}"/>
    <dgm:cxn modelId="{3DAAD973-A041-4B1A-8391-6F263B1B4DB6}" type="presOf" srcId="{3D069FAD-B3BD-4314-A4BD-8F4E33E36880}" destId="{FBD6EA9F-E01A-4C34-AF74-4F26E8E821E3}" srcOrd="0" destOrd="4" presId="urn:microsoft.com/office/officeart/2005/8/layout/hList6"/>
    <dgm:cxn modelId="{761F86BE-557F-4164-95AE-0D4657810284}" type="presOf" srcId="{2A624852-8FEE-4BBA-AE27-FCC6D24EC4DB}" destId="{307AE6E6-10BD-4581-AEC6-14360E38D0A7}" srcOrd="0" destOrd="1" presId="urn:microsoft.com/office/officeart/2005/8/layout/hList6"/>
    <dgm:cxn modelId="{1EBCFE3E-7D67-4531-A875-493A7791C834}" type="presOf" srcId="{C21BD17A-1CBC-4877-A47B-A2820A807900}" destId="{FBD6EA9F-E01A-4C34-AF74-4F26E8E821E3}" srcOrd="0" destOrd="3" presId="urn:microsoft.com/office/officeart/2005/8/layout/hList6"/>
    <dgm:cxn modelId="{6F326819-2398-4474-ADF4-35A9B2B16392}" type="presParOf" srcId="{0926D365-AC9D-4C63-8EE3-C6489CE2918D}" destId="{EFF1B3BB-1F6A-44F3-BE24-0B3045093D82}" srcOrd="0" destOrd="0" presId="urn:microsoft.com/office/officeart/2005/8/layout/hList6"/>
    <dgm:cxn modelId="{DDCE6E2C-18A4-4907-A0CF-B721670182DC}" type="presParOf" srcId="{0926D365-AC9D-4C63-8EE3-C6489CE2918D}" destId="{59731B72-CAA0-4A60-9EC7-BCB57F3494D2}" srcOrd="1" destOrd="0" presId="urn:microsoft.com/office/officeart/2005/8/layout/hList6"/>
    <dgm:cxn modelId="{52EB8029-AAD3-4B0F-B95F-6C27A0C2101A}" type="presParOf" srcId="{0926D365-AC9D-4C63-8EE3-C6489CE2918D}" destId="{57B72FDA-7077-48A8-B590-9DEF27868BD2}" srcOrd="2" destOrd="0" presId="urn:microsoft.com/office/officeart/2005/8/layout/hList6"/>
    <dgm:cxn modelId="{7FC1C09E-56D9-4B65-A394-1145C1F925B5}" type="presParOf" srcId="{0926D365-AC9D-4C63-8EE3-C6489CE2918D}" destId="{3207508E-780F-479E-89D0-80623F84B051}" srcOrd="3" destOrd="0" presId="urn:microsoft.com/office/officeart/2005/8/layout/hList6"/>
    <dgm:cxn modelId="{F12726C5-268E-47EC-B5C7-C22030758A86}" type="presParOf" srcId="{0926D365-AC9D-4C63-8EE3-C6489CE2918D}" destId="{DEA804A7-9781-4B12-A2E2-952AD186FCA4}" srcOrd="4" destOrd="0" presId="urn:microsoft.com/office/officeart/2005/8/layout/hList6"/>
    <dgm:cxn modelId="{E0283DB8-5660-4C64-BD01-708AFB80206E}" type="presParOf" srcId="{0926D365-AC9D-4C63-8EE3-C6489CE2918D}" destId="{CA5B8A73-293C-4DDB-9F6F-647C2B5DC2C8}" srcOrd="5" destOrd="0" presId="urn:microsoft.com/office/officeart/2005/8/layout/hList6"/>
    <dgm:cxn modelId="{4897BAF7-BEF9-4853-8FDB-FE5FBEE9F4DB}" type="presParOf" srcId="{0926D365-AC9D-4C63-8EE3-C6489CE2918D}" destId="{FBD6EA9F-E01A-4C34-AF74-4F26E8E821E3}" srcOrd="6" destOrd="0" presId="urn:microsoft.com/office/officeart/2005/8/layout/hList6"/>
    <dgm:cxn modelId="{7CA7E08B-BB7B-4F88-8A61-8DF5DA10E589}" type="presParOf" srcId="{0926D365-AC9D-4C63-8EE3-C6489CE2918D}" destId="{7514A039-08A0-4C82-8ABF-202CC33D6AF4}" srcOrd="7" destOrd="0" presId="urn:microsoft.com/office/officeart/2005/8/layout/hList6"/>
    <dgm:cxn modelId="{F2BBCFAD-9FD7-487A-ABDA-C0050263F808}" type="presParOf" srcId="{0926D365-AC9D-4C63-8EE3-C6489CE2918D}" destId="{CACBE184-DFA1-4698-9617-791001212D73}" srcOrd="8" destOrd="0" presId="urn:microsoft.com/office/officeart/2005/8/layout/hList6"/>
    <dgm:cxn modelId="{4A456D0C-7494-49C7-9972-8C54C98C5BAF}" type="presParOf" srcId="{0926D365-AC9D-4C63-8EE3-C6489CE2918D}" destId="{ECC2D7B3-4534-47B0-8F8E-E22DCB75681D}" srcOrd="9" destOrd="0" presId="urn:microsoft.com/office/officeart/2005/8/layout/hList6"/>
    <dgm:cxn modelId="{BCA364E9-7526-49FB-8C65-A8DD2A8C17FA}" type="presParOf" srcId="{0926D365-AC9D-4C63-8EE3-C6489CE2918D}" destId="{307AE6E6-10BD-4581-AEC6-14360E38D0A7}" srcOrd="10" destOrd="0" presId="urn:microsoft.com/office/officeart/2005/8/layout/hList6"/>
    <dgm:cxn modelId="{534A443F-E3F9-4FBA-9900-736575F1774E}" type="presParOf" srcId="{0926D365-AC9D-4C63-8EE3-C6489CE2918D}" destId="{42467AE0-2E01-41F0-BDC5-096033222CC3}" srcOrd="11" destOrd="0" presId="urn:microsoft.com/office/officeart/2005/8/layout/hList6"/>
    <dgm:cxn modelId="{D0C96DEB-58BD-4190-86A7-0E43416AC983}" type="presParOf" srcId="{0926D365-AC9D-4C63-8EE3-C6489CE2918D}" destId="{4F20E200-9717-4EA6-AF2E-EF088B73AE43}" srcOrd="1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04F45A2-D416-48BE-95E3-E6E0EB9AB82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E162ECA5-F040-4D97-843B-92610C6604A4}">
      <dgm:prSet phldrT="[文本]" custT="1"/>
      <dgm:spPr/>
      <dgm:t>
        <a:bodyPr/>
        <a:lstStyle/>
        <a:p>
          <a:r>
            <a:rPr lang="zh-CN" altLang="en-US" sz="3200" dirty="0" smtClean="0">
              <a:latin typeface="微软雅黑" pitchFamily="34" charset="-122"/>
              <a:ea typeface="微软雅黑" pitchFamily="34" charset="-122"/>
            </a:rPr>
            <a:t>仓库</a:t>
          </a:r>
          <a:endParaRPr lang="zh-CN" altLang="en-US" sz="3200" dirty="0">
            <a:latin typeface="微软雅黑" pitchFamily="34" charset="-122"/>
            <a:ea typeface="微软雅黑" pitchFamily="34" charset="-122"/>
          </a:endParaRPr>
        </a:p>
      </dgm:t>
    </dgm:pt>
    <dgm:pt modelId="{D3401720-9E57-4C4A-A98E-3E2F6B85C2DD}" type="parTrans" cxnId="{0A1C7075-FA82-4335-943A-4A49053082B4}">
      <dgm:prSet/>
      <dgm:spPr/>
      <dgm:t>
        <a:bodyPr/>
        <a:lstStyle/>
        <a:p>
          <a:endParaRPr lang="zh-CN" altLang="en-US" sz="1600">
            <a:latin typeface="微软雅黑" pitchFamily="34" charset="-122"/>
            <a:ea typeface="微软雅黑" pitchFamily="34" charset="-122"/>
          </a:endParaRPr>
        </a:p>
      </dgm:t>
    </dgm:pt>
    <dgm:pt modelId="{EBAB73B1-3022-4FDF-9E69-116B4EFC851D}" type="sibTrans" cxnId="{0A1C7075-FA82-4335-943A-4A49053082B4}">
      <dgm:prSet/>
      <dgm:spPr/>
      <dgm:t>
        <a:bodyPr/>
        <a:lstStyle/>
        <a:p>
          <a:endParaRPr lang="zh-CN" altLang="en-US" sz="1600">
            <a:latin typeface="微软雅黑" pitchFamily="34" charset="-122"/>
            <a:ea typeface="微软雅黑" pitchFamily="34" charset="-122"/>
          </a:endParaRPr>
        </a:p>
      </dgm:t>
    </dgm:pt>
    <dgm:pt modelId="{9CF6F32E-BCDA-4867-8890-61B70EE0256B}">
      <dgm:prSet phldrT="[文本]" custT="1"/>
      <dgm:spPr/>
      <dgm:t>
        <a:bodyPr/>
        <a:lstStyle/>
        <a:p>
          <a:r>
            <a:rPr lang="zh-CN" altLang="en-US" sz="3200" dirty="0" smtClean="0">
              <a:latin typeface="微软雅黑" pitchFamily="34" charset="-122"/>
              <a:ea typeface="微软雅黑" pitchFamily="34" charset="-122"/>
            </a:rPr>
            <a:t>研发仓</a:t>
          </a:r>
          <a:endParaRPr lang="zh-CN" altLang="en-US" sz="3200" dirty="0">
            <a:latin typeface="微软雅黑" pitchFamily="34" charset="-122"/>
            <a:ea typeface="微软雅黑" pitchFamily="34" charset="-122"/>
          </a:endParaRPr>
        </a:p>
      </dgm:t>
    </dgm:pt>
    <dgm:pt modelId="{6E0D1316-F1D0-4AC0-A1C2-B0D9D3285E82}" type="parTrans" cxnId="{10875972-2348-431D-9C33-18D45D35A301}">
      <dgm:prSet/>
      <dgm:spPr/>
      <dgm:t>
        <a:bodyPr/>
        <a:lstStyle/>
        <a:p>
          <a:endParaRPr lang="zh-CN" altLang="en-US" sz="1600">
            <a:latin typeface="微软雅黑" pitchFamily="34" charset="-122"/>
            <a:ea typeface="微软雅黑" pitchFamily="34" charset="-122"/>
          </a:endParaRPr>
        </a:p>
      </dgm:t>
    </dgm:pt>
    <dgm:pt modelId="{ACFC998A-2DAE-41E8-9AB9-33ED3FF7C0B5}" type="sibTrans" cxnId="{10875972-2348-431D-9C33-18D45D35A301}">
      <dgm:prSet/>
      <dgm:spPr/>
      <dgm:t>
        <a:bodyPr/>
        <a:lstStyle/>
        <a:p>
          <a:endParaRPr lang="zh-CN" altLang="en-US" sz="1600">
            <a:latin typeface="微软雅黑" pitchFamily="34" charset="-122"/>
            <a:ea typeface="微软雅黑" pitchFamily="34" charset="-122"/>
          </a:endParaRPr>
        </a:p>
      </dgm:t>
    </dgm:pt>
    <dgm:pt modelId="{519D4D3E-4635-480E-BB6D-E8D5DA442CEE}">
      <dgm:prSet phldrT="[文本]" custT="1"/>
      <dgm:spPr/>
      <dgm:t>
        <a:bodyPr/>
        <a:lstStyle/>
        <a:p>
          <a:r>
            <a:rPr lang="zh-CN" altLang="en-US" sz="3200" dirty="0" smtClean="0">
              <a:latin typeface="微软雅黑" pitchFamily="34" charset="-122"/>
              <a:ea typeface="微软雅黑" pitchFamily="34" charset="-122"/>
            </a:rPr>
            <a:t>外协料仓</a:t>
          </a:r>
          <a:endParaRPr lang="zh-CN" altLang="en-US" sz="3200" dirty="0">
            <a:latin typeface="微软雅黑" pitchFamily="34" charset="-122"/>
            <a:ea typeface="微软雅黑" pitchFamily="34" charset="-122"/>
          </a:endParaRPr>
        </a:p>
      </dgm:t>
    </dgm:pt>
    <dgm:pt modelId="{84FAB0A7-1C65-43D9-BA2E-1ABF900372F5}" type="parTrans" cxnId="{6CF5423B-3DFD-4F6E-AFF7-A725974D2DE0}">
      <dgm:prSet/>
      <dgm:spPr/>
      <dgm:t>
        <a:bodyPr/>
        <a:lstStyle/>
        <a:p>
          <a:endParaRPr lang="zh-CN" altLang="en-US" sz="1600">
            <a:latin typeface="微软雅黑" pitchFamily="34" charset="-122"/>
            <a:ea typeface="微软雅黑" pitchFamily="34" charset="-122"/>
          </a:endParaRPr>
        </a:p>
      </dgm:t>
    </dgm:pt>
    <dgm:pt modelId="{D69EC80C-4ED5-4EBB-80E8-7681679D8FE8}" type="sibTrans" cxnId="{6CF5423B-3DFD-4F6E-AFF7-A725974D2DE0}">
      <dgm:prSet/>
      <dgm:spPr/>
      <dgm:t>
        <a:bodyPr/>
        <a:lstStyle/>
        <a:p>
          <a:endParaRPr lang="zh-CN" altLang="en-US" sz="1600">
            <a:latin typeface="微软雅黑" pitchFamily="34" charset="-122"/>
            <a:ea typeface="微软雅黑" pitchFamily="34" charset="-122"/>
          </a:endParaRPr>
        </a:p>
      </dgm:t>
    </dgm:pt>
    <dgm:pt modelId="{7B0063FD-2E91-4226-A734-AFAFBE523130}" type="pres">
      <dgm:prSet presAssocID="{D04F45A2-D416-48BE-95E3-E6E0EB9AB828}" presName="hierChild1" presStyleCnt="0">
        <dgm:presLayoutVars>
          <dgm:orgChart val="1"/>
          <dgm:chPref val="1"/>
          <dgm:dir/>
          <dgm:animOne val="branch"/>
          <dgm:animLvl val="lvl"/>
          <dgm:resizeHandles/>
        </dgm:presLayoutVars>
      </dgm:prSet>
      <dgm:spPr/>
      <dgm:t>
        <a:bodyPr/>
        <a:lstStyle/>
        <a:p>
          <a:endParaRPr lang="zh-CN" altLang="en-US"/>
        </a:p>
      </dgm:t>
    </dgm:pt>
    <dgm:pt modelId="{6BFEDFB2-C3ED-4CE9-BD1D-EA3DBF9B0191}" type="pres">
      <dgm:prSet presAssocID="{E162ECA5-F040-4D97-843B-92610C6604A4}" presName="hierRoot1" presStyleCnt="0">
        <dgm:presLayoutVars>
          <dgm:hierBranch val="init"/>
        </dgm:presLayoutVars>
      </dgm:prSet>
      <dgm:spPr/>
    </dgm:pt>
    <dgm:pt modelId="{05459D58-ABE1-4F73-8589-3419030E50D4}" type="pres">
      <dgm:prSet presAssocID="{E162ECA5-F040-4D97-843B-92610C6604A4}" presName="rootComposite1" presStyleCnt="0"/>
      <dgm:spPr/>
    </dgm:pt>
    <dgm:pt modelId="{FC5890C3-6C03-4013-ACAC-6875FC232F12}" type="pres">
      <dgm:prSet presAssocID="{E162ECA5-F040-4D97-843B-92610C6604A4}" presName="rootText1" presStyleLbl="node0" presStyleIdx="0" presStyleCnt="1">
        <dgm:presLayoutVars>
          <dgm:chPref val="3"/>
        </dgm:presLayoutVars>
      </dgm:prSet>
      <dgm:spPr/>
      <dgm:t>
        <a:bodyPr/>
        <a:lstStyle/>
        <a:p>
          <a:endParaRPr lang="zh-CN" altLang="en-US"/>
        </a:p>
      </dgm:t>
    </dgm:pt>
    <dgm:pt modelId="{DA335F30-6457-41F7-B118-4CCC1AAFEF14}" type="pres">
      <dgm:prSet presAssocID="{E162ECA5-F040-4D97-843B-92610C6604A4}" presName="rootConnector1" presStyleLbl="node1" presStyleIdx="0" presStyleCnt="0"/>
      <dgm:spPr/>
      <dgm:t>
        <a:bodyPr/>
        <a:lstStyle/>
        <a:p>
          <a:endParaRPr lang="zh-CN" altLang="en-US"/>
        </a:p>
      </dgm:t>
    </dgm:pt>
    <dgm:pt modelId="{3218AC77-0430-4A24-ABEC-FD4D20099DA5}" type="pres">
      <dgm:prSet presAssocID="{E162ECA5-F040-4D97-843B-92610C6604A4}" presName="hierChild2" presStyleCnt="0"/>
      <dgm:spPr/>
    </dgm:pt>
    <dgm:pt modelId="{E1AF9FEA-79CA-47B4-9D83-7D7DD27E8E61}" type="pres">
      <dgm:prSet presAssocID="{6E0D1316-F1D0-4AC0-A1C2-B0D9D3285E82}" presName="Name37" presStyleLbl="parChTrans1D2" presStyleIdx="0" presStyleCnt="2"/>
      <dgm:spPr/>
      <dgm:t>
        <a:bodyPr/>
        <a:lstStyle/>
        <a:p>
          <a:endParaRPr lang="zh-CN" altLang="en-US"/>
        </a:p>
      </dgm:t>
    </dgm:pt>
    <dgm:pt modelId="{05080F50-EFFE-46AB-BF19-3B872879AB6D}" type="pres">
      <dgm:prSet presAssocID="{9CF6F32E-BCDA-4867-8890-61B70EE0256B}" presName="hierRoot2" presStyleCnt="0">
        <dgm:presLayoutVars>
          <dgm:hierBranch val="init"/>
        </dgm:presLayoutVars>
      </dgm:prSet>
      <dgm:spPr/>
    </dgm:pt>
    <dgm:pt modelId="{2DFD222A-D80A-4732-88AC-7FCA3A98F176}" type="pres">
      <dgm:prSet presAssocID="{9CF6F32E-BCDA-4867-8890-61B70EE0256B}" presName="rootComposite" presStyleCnt="0"/>
      <dgm:spPr/>
    </dgm:pt>
    <dgm:pt modelId="{D62DB414-7F60-4B72-A18E-B363C879B0FA}" type="pres">
      <dgm:prSet presAssocID="{9CF6F32E-BCDA-4867-8890-61B70EE0256B}" presName="rootText" presStyleLbl="node2" presStyleIdx="0" presStyleCnt="2">
        <dgm:presLayoutVars>
          <dgm:chPref val="3"/>
        </dgm:presLayoutVars>
      </dgm:prSet>
      <dgm:spPr/>
      <dgm:t>
        <a:bodyPr/>
        <a:lstStyle/>
        <a:p>
          <a:endParaRPr lang="zh-CN" altLang="en-US"/>
        </a:p>
      </dgm:t>
    </dgm:pt>
    <dgm:pt modelId="{922DD50C-EE0E-4BB8-B472-B4E9E58D7D58}" type="pres">
      <dgm:prSet presAssocID="{9CF6F32E-BCDA-4867-8890-61B70EE0256B}" presName="rootConnector" presStyleLbl="node2" presStyleIdx="0" presStyleCnt="2"/>
      <dgm:spPr/>
      <dgm:t>
        <a:bodyPr/>
        <a:lstStyle/>
        <a:p>
          <a:endParaRPr lang="zh-CN" altLang="en-US"/>
        </a:p>
      </dgm:t>
    </dgm:pt>
    <dgm:pt modelId="{010D75AA-1FD2-4640-9CF4-C0875B575DFF}" type="pres">
      <dgm:prSet presAssocID="{9CF6F32E-BCDA-4867-8890-61B70EE0256B}" presName="hierChild4" presStyleCnt="0"/>
      <dgm:spPr/>
    </dgm:pt>
    <dgm:pt modelId="{B8081789-105F-412F-84D0-12D8DAA7A589}" type="pres">
      <dgm:prSet presAssocID="{9CF6F32E-BCDA-4867-8890-61B70EE0256B}" presName="hierChild5" presStyleCnt="0"/>
      <dgm:spPr/>
    </dgm:pt>
    <dgm:pt modelId="{1EEB5D3A-3548-4598-A6A9-577CA0176D2F}" type="pres">
      <dgm:prSet presAssocID="{84FAB0A7-1C65-43D9-BA2E-1ABF900372F5}" presName="Name37" presStyleLbl="parChTrans1D2" presStyleIdx="1" presStyleCnt="2"/>
      <dgm:spPr/>
      <dgm:t>
        <a:bodyPr/>
        <a:lstStyle/>
        <a:p>
          <a:endParaRPr lang="zh-CN" altLang="en-US"/>
        </a:p>
      </dgm:t>
    </dgm:pt>
    <dgm:pt modelId="{C6E08A8B-9328-42B4-9984-162F8C38AF9B}" type="pres">
      <dgm:prSet presAssocID="{519D4D3E-4635-480E-BB6D-E8D5DA442CEE}" presName="hierRoot2" presStyleCnt="0">
        <dgm:presLayoutVars>
          <dgm:hierBranch val="init"/>
        </dgm:presLayoutVars>
      </dgm:prSet>
      <dgm:spPr/>
    </dgm:pt>
    <dgm:pt modelId="{139A4CB5-99A5-4119-9B82-244B3AC3F817}" type="pres">
      <dgm:prSet presAssocID="{519D4D3E-4635-480E-BB6D-E8D5DA442CEE}" presName="rootComposite" presStyleCnt="0"/>
      <dgm:spPr/>
    </dgm:pt>
    <dgm:pt modelId="{1BF29FD3-8832-48BA-B3DB-EC8FD9FAA42F}" type="pres">
      <dgm:prSet presAssocID="{519D4D3E-4635-480E-BB6D-E8D5DA442CEE}" presName="rootText" presStyleLbl="node2" presStyleIdx="1" presStyleCnt="2">
        <dgm:presLayoutVars>
          <dgm:chPref val="3"/>
        </dgm:presLayoutVars>
      </dgm:prSet>
      <dgm:spPr/>
      <dgm:t>
        <a:bodyPr/>
        <a:lstStyle/>
        <a:p>
          <a:endParaRPr lang="zh-CN" altLang="en-US"/>
        </a:p>
      </dgm:t>
    </dgm:pt>
    <dgm:pt modelId="{7033A74A-5319-475E-ACEB-58E7A4D4F7E7}" type="pres">
      <dgm:prSet presAssocID="{519D4D3E-4635-480E-BB6D-E8D5DA442CEE}" presName="rootConnector" presStyleLbl="node2" presStyleIdx="1" presStyleCnt="2"/>
      <dgm:spPr/>
      <dgm:t>
        <a:bodyPr/>
        <a:lstStyle/>
        <a:p>
          <a:endParaRPr lang="zh-CN" altLang="en-US"/>
        </a:p>
      </dgm:t>
    </dgm:pt>
    <dgm:pt modelId="{F6C3145B-9DDF-476F-97B4-7F263F68AE20}" type="pres">
      <dgm:prSet presAssocID="{519D4D3E-4635-480E-BB6D-E8D5DA442CEE}" presName="hierChild4" presStyleCnt="0"/>
      <dgm:spPr/>
    </dgm:pt>
    <dgm:pt modelId="{7D340095-B47D-46A8-AE31-4B1DB87B0AAE}" type="pres">
      <dgm:prSet presAssocID="{519D4D3E-4635-480E-BB6D-E8D5DA442CEE}" presName="hierChild5" presStyleCnt="0"/>
      <dgm:spPr/>
    </dgm:pt>
    <dgm:pt modelId="{8269D5AD-1E99-4647-BD5B-5A058435E662}" type="pres">
      <dgm:prSet presAssocID="{E162ECA5-F040-4D97-843B-92610C6604A4}" presName="hierChild3" presStyleCnt="0"/>
      <dgm:spPr/>
    </dgm:pt>
  </dgm:ptLst>
  <dgm:cxnLst>
    <dgm:cxn modelId="{6CF5423B-3DFD-4F6E-AFF7-A725974D2DE0}" srcId="{E162ECA5-F040-4D97-843B-92610C6604A4}" destId="{519D4D3E-4635-480E-BB6D-E8D5DA442CEE}" srcOrd="1" destOrd="0" parTransId="{84FAB0A7-1C65-43D9-BA2E-1ABF900372F5}" sibTransId="{D69EC80C-4ED5-4EBB-80E8-7681679D8FE8}"/>
    <dgm:cxn modelId="{10875972-2348-431D-9C33-18D45D35A301}" srcId="{E162ECA5-F040-4D97-843B-92610C6604A4}" destId="{9CF6F32E-BCDA-4867-8890-61B70EE0256B}" srcOrd="0" destOrd="0" parTransId="{6E0D1316-F1D0-4AC0-A1C2-B0D9D3285E82}" sibTransId="{ACFC998A-2DAE-41E8-9AB9-33ED3FF7C0B5}"/>
    <dgm:cxn modelId="{99AA12CC-95F1-4E24-9644-2F182E60C932}" type="presOf" srcId="{D04F45A2-D416-48BE-95E3-E6E0EB9AB828}" destId="{7B0063FD-2E91-4226-A734-AFAFBE523130}" srcOrd="0" destOrd="0" presId="urn:microsoft.com/office/officeart/2005/8/layout/orgChart1"/>
    <dgm:cxn modelId="{0A1C7075-FA82-4335-943A-4A49053082B4}" srcId="{D04F45A2-D416-48BE-95E3-E6E0EB9AB828}" destId="{E162ECA5-F040-4D97-843B-92610C6604A4}" srcOrd="0" destOrd="0" parTransId="{D3401720-9E57-4C4A-A98E-3E2F6B85C2DD}" sibTransId="{EBAB73B1-3022-4FDF-9E69-116B4EFC851D}"/>
    <dgm:cxn modelId="{1442D5A2-747F-4843-9B97-438764FA867B}" type="presOf" srcId="{519D4D3E-4635-480E-BB6D-E8D5DA442CEE}" destId="{7033A74A-5319-475E-ACEB-58E7A4D4F7E7}" srcOrd="1" destOrd="0" presId="urn:microsoft.com/office/officeart/2005/8/layout/orgChart1"/>
    <dgm:cxn modelId="{C98BD318-9C02-42D1-BBAD-7B04D730BD45}" type="presOf" srcId="{519D4D3E-4635-480E-BB6D-E8D5DA442CEE}" destId="{1BF29FD3-8832-48BA-B3DB-EC8FD9FAA42F}" srcOrd="0" destOrd="0" presId="urn:microsoft.com/office/officeart/2005/8/layout/orgChart1"/>
    <dgm:cxn modelId="{2B2EBA1F-329D-46BB-BF51-F0DCF5B40458}" type="presOf" srcId="{E162ECA5-F040-4D97-843B-92610C6604A4}" destId="{DA335F30-6457-41F7-B118-4CCC1AAFEF14}" srcOrd="1" destOrd="0" presId="urn:microsoft.com/office/officeart/2005/8/layout/orgChart1"/>
    <dgm:cxn modelId="{C985477A-4F2F-4D7E-8A79-AD5611F7B640}" type="presOf" srcId="{9CF6F32E-BCDA-4867-8890-61B70EE0256B}" destId="{D62DB414-7F60-4B72-A18E-B363C879B0FA}" srcOrd="0" destOrd="0" presId="urn:microsoft.com/office/officeart/2005/8/layout/orgChart1"/>
    <dgm:cxn modelId="{13AB23FB-2A84-4138-A27C-77361FB9D8C6}" type="presOf" srcId="{84FAB0A7-1C65-43D9-BA2E-1ABF900372F5}" destId="{1EEB5D3A-3548-4598-A6A9-577CA0176D2F}" srcOrd="0" destOrd="0" presId="urn:microsoft.com/office/officeart/2005/8/layout/orgChart1"/>
    <dgm:cxn modelId="{61B9A3D7-A37B-4D76-B747-2B20CEF04837}" type="presOf" srcId="{6E0D1316-F1D0-4AC0-A1C2-B0D9D3285E82}" destId="{E1AF9FEA-79CA-47B4-9D83-7D7DD27E8E61}" srcOrd="0" destOrd="0" presId="urn:microsoft.com/office/officeart/2005/8/layout/orgChart1"/>
    <dgm:cxn modelId="{EFC93ADB-4771-4AA8-AB1A-2DD92AE4E7D6}" type="presOf" srcId="{9CF6F32E-BCDA-4867-8890-61B70EE0256B}" destId="{922DD50C-EE0E-4BB8-B472-B4E9E58D7D58}" srcOrd="1" destOrd="0" presId="urn:microsoft.com/office/officeart/2005/8/layout/orgChart1"/>
    <dgm:cxn modelId="{C9AE639B-194C-4079-B55E-DF32727E45FA}" type="presOf" srcId="{E162ECA5-F040-4D97-843B-92610C6604A4}" destId="{FC5890C3-6C03-4013-ACAC-6875FC232F12}" srcOrd="0" destOrd="0" presId="urn:microsoft.com/office/officeart/2005/8/layout/orgChart1"/>
    <dgm:cxn modelId="{A331AFD0-6311-40DF-96DF-4CA8FB90C692}" type="presParOf" srcId="{7B0063FD-2E91-4226-A734-AFAFBE523130}" destId="{6BFEDFB2-C3ED-4CE9-BD1D-EA3DBF9B0191}" srcOrd="0" destOrd="0" presId="urn:microsoft.com/office/officeart/2005/8/layout/orgChart1"/>
    <dgm:cxn modelId="{101564EB-878F-4695-9FE8-BBA67A8D3832}" type="presParOf" srcId="{6BFEDFB2-C3ED-4CE9-BD1D-EA3DBF9B0191}" destId="{05459D58-ABE1-4F73-8589-3419030E50D4}" srcOrd="0" destOrd="0" presId="urn:microsoft.com/office/officeart/2005/8/layout/orgChart1"/>
    <dgm:cxn modelId="{5D48F470-11B2-44CB-8AFF-E66395C4F658}" type="presParOf" srcId="{05459D58-ABE1-4F73-8589-3419030E50D4}" destId="{FC5890C3-6C03-4013-ACAC-6875FC232F12}" srcOrd="0" destOrd="0" presId="urn:microsoft.com/office/officeart/2005/8/layout/orgChart1"/>
    <dgm:cxn modelId="{5ECA9E2F-EBCA-4CA7-B90D-077BC2D1B4E9}" type="presParOf" srcId="{05459D58-ABE1-4F73-8589-3419030E50D4}" destId="{DA335F30-6457-41F7-B118-4CCC1AAFEF14}" srcOrd="1" destOrd="0" presId="urn:microsoft.com/office/officeart/2005/8/layout/orgChart1"/>
    <dgm:cxn modelId="{51DBB82B-0A08-483E-9307-312915B2B58A}" type="presParOf" srcId="{6BFEDFB2-C3ED-4CE9-BD1D-EA3DBF9B0191}" destId="{3218AC77-0430-4A24-ABEC-FD4D20099DA5}" srcOrd="1" destOrd="0" presId="urn:microsoft.com/office/officeart/2005/8/layout/orgChart1"/>
    <dgm:cxn modelId="{5AFDECBD-A8AA-4DE7-8505-37360AB7C029}" type="presParOf" srcId="{3218AC77-0430-4A24-ABEC-FD4D20099DA5}" destId="{E1AF9FEA-79CA-47B4-9D83-7D7DD27E8E61}" srcOrd="0" destOrd="0" presId="urn:microsoft.com/office/officeart/2005/8/layout/orgChart1"/>
    <dgm:cxn modelId="{11B890DC-565C-45E4-80F5-246003C898B9}" type="presParOf" srcId="{3218AC77-0430-4A24-ABEC-FD4D20099DA5}" destId="{05080F50-EFFE-46AB-BF19-3B872879AB6D}" srcOrd="1" destOrd="0" presId="urn:microsoft.com/office/officeart/2005/8/layout/orgChart1"/>
    <dgm:cxn modelId="{753D7BE4-A84B-4040-80EA-9BF101962C39}" type="presParOf" srcId="{05080F50-EFFE-46AB-BF19-3B872879AB6D}" destId="{2DFD222A-D80A-4732-88AC-7FCA3A98F176}" srcOrd="0" destOrd="0" presId="urn:microsoft.com/office/officeart/2005/8/layout/orgChart1"/>
    <dgm:cxn modelId="{AE55434B-3A17-46F5-AA29-6CA95AE95B93}" type="presParOf" srcId="{2DFD222A-D80A-4732-88AC-7FCA3A98F176}" destId="{D62DB414-7F60-4B72-A18E-B363C879B0FA}" srcOrd="0" destOrd="0" presId="urn:microsoft.com/office/officeart/2005/8/layout/orgChart1"/>
    <dgm:cxn modelId="{C0998F1D-AC50-4935-B3C9-BC1255B5E8C6}" type="presParOf" srcId="{2DFD222A-D80A-4732-88AC-7FCA3A98F176}" destId="{922DD50C-EE0E-4BB8-B472-B4E9E58D7D58}" srcOrd="1" destOrd="0" presId="urn:microsoft.com/office/officeart/2005/8/layout/orgChart1"/>
    <dgm:cxn modelId="{BA22BE04-2CB8-4714-B084-D0512B83F37A}" type="presParOf" srcId="{05080F50-EFFE-46AB-BF19-3B872879AB6D}" destId="{010D75AA-1FD2-4640-9CF4-C0875B575DFF}" srcOrd="1" destOrd="0" presId="urn:microsoft.com/office/officeart/2005/8/layout/orgChart1"/>
    <dgm:cxn modelId="{122A8636-4B98-473C-941F-20F5CE8BB105}" type="presParOf" srcId="{05080F50-EFFE-46AB-BF19-3B872879AB6D}" destId="{B8081789-105F-412F-84D0-12D8DAA7A589}" srcOrd="2" destOrd="0" presId="urn:microsoft.com/office/officeart/2005/8/layout/orgChart1"/>
    <dgm:cxn modelId="{89C55490-B266-4AB9-91DD-8393CECFD992}" type="presParOf" srcId="{3218AC77-0430-4A24-ABEC-FD4D20099DA5}" destId="{1EEB5D3A-3548-4598-A6A9-577CA0176D2F}" srcOrd="2" destOrd="0" presId="urn:microsoft.com/office/officeart/2005/8/layout/orgChart1"/>
    <dgm:cxn modelId="{50DB32F8-970A-4B5F-8D59-36E1A5B9DAD0}" type="presParOf" srcId="{3218AC77-0430-4A24-ABEC-FD4D20099DA5}" destId="{C6E08A8B-9328-42B4-9984-162F8C38AF9B}" srcOrd="3" destOrd="0" presId="urn:microsoft.com/office/officeart/2005/8/layout/orgChart1"/>
    <dgm:cxn modelId="{E720850C-9855-4397-ACB2-DE10FB162098}" type="presParOf" srcId="{C6E08A8B-9328-42B4-9984-162F8C38AF9B}" destId="{139A4CB5-99A5-4119-9B82-244B3AC3F817}" srcOrd="0" destOrd="0" presId="urn:microsoft.com/office/officeart/2005/8/layout/orgChart1"/>
    <dgm:cxn modelId="{49C382A9-AA51-40F2-A0D2-5F595FC36109}" type="presParOf" srcId="{139A4CB5-99A5-4119-9B82-244B3AC3F817}" destId="{1BF29FD3-8832-48BA-B3DB-EC8FD9FAA42F}" srcOrd="0" destOrd="0" presId="urn:microsoft.com/office/officeart/2005/8/layout/orgChart1"/>
    <dgm:cxn modelId="{31A2CD16-DA17-4909-BED0-AB5E813EAB69}" type="presParOf" srcId="{139A4CB5-99A5-4119-9B82-244B3AC3F817}" destId="{7033A74A-5319-475E-ACEB-58E7A4D4F7E7}" srcOrd="1" destOrd="0" presId="urn:microsoft.com/office/officeart/2005/8/layout/orgChart1"/>
    <dgm:cxn modelId="{44C2912C-6F52-43A6-AC49-E0827B2B9293}" type="presParOf" srcId="{C6E08A8B-9328-42B4-9984-162F8C38AF9B}" destId="{F6C3145B-9DDF-476F-97B4-7F263F68AE20}" srcOrd="1" destOrd="0" presId="urn:microsoft.com/office/officeart/2005/8/layout/orgChart1"/>
    <dgm:cxn modelId="{96B7541B-E6C7-40D5-A085-76A4440B8ED6}" type="presParOf" srcId="{C6E08A8B-9328-42B4-9984-162F8C38AF9B}" destId="{7D340095-B47D-46A8-AE31-4B1DB87B0AAE}" srcOrd="2" destOrd="0" presId="urn:microsoft.com/office/officeart/2005/8/layout/orgChart1"/>
    <dgm:cxn modelId="{DA698BA6-62DA-475A-A882-1BFEBF0EE6A7}" type="presParOf" srcId="{6BFEDFB2-C3ED-4CE9-BD1D-EA3DBF9B0191}" destId="{8269D5AD-1E99-4647-BD5B-5A058435E66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F8BEF40-929C-425C-8991-E7A8B42ED4A2}"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zh-CN" altLang="en-US"/>
        </a:p>
      </dgm:t>
    </dgm:pt>
    <dgm:pt modelId="{129F0CA9-AF50-4008-B569-5AFEEABD811F}">
      <dgm:prSet phldrT="[文本]" custT="1"/>
      <dgm:spPr/>
      <dgm:t>
        <a:bodyPr/>
        <a:lstStyle/>
        <a:p>
          <a:r>
            <a:rPr lang="zh-CN" altLang="en-US" sz="2400" dirty="0" smtClean="0">
              <a:latin typeface="微软雅黑" pitchFamily="34" charset="-122"/>
              <a:ea typeface="微软雅黑" pitchFamily="34" charset="-122"/>
            </a:rPr>
            <a:t>账实相符</a:t>
          </a:r>
          <a:endParaRPr lang="zh-CN" altLang="en-US" sz="2400" dirty="0">
            <a:latin typeface="微软雅黑" pitchFamily="34" charset="-122"/>
            <a:ea typeface="微软雅黑" pitchFamily="34" charset="-122"/>
          </a:endParaRPr>
        </a:p>
      </dgm:t>
    </dgm:pt>
    <dgm:pt modelId="{B8DB0937-B7DC-4B47-8CD6-11A497F60057}" type="parTrans" cxnId="{F5A7883B-5EB4-4C71-B198-B5BCDDCC43C5}">
      <dgm:prSet/>
      <dgm:spPr/>
      <dgm:t>
        <a:bodyPr/>
        <a:lstStyle/>
        <a:p>
          <a:endParaRPr lang="zh-CN" altLang="en-US" sz="1200">
            <a:latin typeface="微软雅黑" pitchFamily="34" charset="-122"/>
            <a:ea typeface="微软雅黑" pitchFamily="34" charset="-122"/>
          </a:endParaRPr>
        </a:p>
      </dgm:t>
    </dgm:pt>
    <dgm:pt modelId="{3A48B282-A971-433C-9B9F-D84ADF69D964}" type="sibTrans" cxnId="{F5A7883B-5EB4-4C71-B198-B5BCDDCC43C5}">
      <dgm:prSet/>
      <dgm:spPr/>
      <dgm:t>
        <a:bodyPr/>
        <a:lstStyle/>
        <a:p>
          <a:endParaRPr lang="zh-CN" altLang="en-US" sz="1200">
            <a:latin typeface="微软雅黑" pitchFamily="34" charset="-122"/>
            <a:ea typeface="微软雅黑" pitchFamily="34" charset="-122"/>
          </a:endParaRPr>
        </a:p>
      </dgm:t>
    </dgm:pt>
    <dgm:pt modelId="{C47E2708-3B98-4D76-9D79-FAD5408CA6E5}">
      <dgm:prSet phldrT="[文本]" custT="1"/>
      <dgm:spPr/>
      <dgm:t>
        <a:bodyPr/>
        <a:lstStyle/>
        <a:p>
          <a:r>
            <a:rPr lang="zh-CN" altLang="en-US" sz="2400" dirty="0" smtClean="0">
              <a:latin typeface="微软雅黑" pitchFamily="34" charset="-122"/>
              <a:ea typeface="微软雅黑" pitchFamily="34" charset="-122"/>
            </a:rPr>
            <a:t>库龄管控</a:t>
          </a:r>
          <a:endParaRPr lang="zh-CN" altLang="en-US" sz="2400" dirty="0">
            <a:latin typeface="微软雅黑" pitchFamily="34" charset="-122"/>
            <a:ea typeface="微软雅黑" pitchFamily="34" charset="-122"/>
          </a:endParaRPr>
        </a:p>
      </dgm:t>
    </dgm:pt>
    <dgm:pt modelId="{10C12A62-0E69-43EA-9E98-732C24DF8134}" type="parTrans" cxnId="{6D180F4B-6A94-43C2-86D4-14A2E2843DF6}">
      <dgm:prSet/>
      <dgm:spPr/>
      <dgm:t>
        <a:bodyPr/>
        <a:lstStyle/>
        <a:p>
          <a:endParaRPr lang="zh-CN" altLang="en-US" sz="1200">
            <a:latin typeface="微软雅黑" pitchFamily="34" charset="-122"/>
            <a:ea typeface="微软雅黑" pitchFamily="34" charset="-122"/>
          </a:endParaRPr>
        </a:p>
      </dgm:t>
    </dgm:pt>
    <dgm:pt modelId="{E84BBB89-6CD3-46B8-918B-BD5FEB982313}" type="sibTrans" cxnId="{6D180F4B-6A94-43C2-86D4-14A2E2843DF6}">
      <dgm:prSet/>
      <dgm:spPr/>
      <dgm:t>
        <a:bodyPr/>
        <a:lstStyle/>
        <a:p>
          <a:endParaRPr lang="zh-CN" altLang="en-US" sz="1200">
            <a:latin typeface="微软雅黑" pitchFamily="34" charset="-122"/>
            <a:ea typeface="微软雅黑" pitchFamily="34" charset="-122"/>
          </a:endParaRPr>
        </a:p>
      </dgm:t>
    </dgm:pt>
    <dgm:pt modelId="{C5BDC707-3F9E-4CCF-A3E1-9ECDADFEF378}">
      <dgm:prSet phldrT="[文本]" custT="1"/>
      <dgm:spPr/>
      <dgm:t>
        <a:bodyPr/>
        <a:lstStyle/>
        <a:p>
          <a:endParaRPr lang="zh-CN" altLang="en-US" sz="1800" dirty="0">
            <a:latin typeface="微软雅黑" pitchFamily="34" charset="-122"/>
            <a:ea typeface="微软雅黑" pitchFamily="34" charset="-122"/>
          </a:endParaRPr>
        </a:p>
      </dgm:t>
    </dgm:pt>
    <dgm:pt modelId="{31A3192F-8E91-489B-BD7C-29B0E8D9BC8C}" type="sibTrans" cxnId="{BCF9331D-17E0-4B89-A03D-3A4D610D62CF}">
      <dgm:prSet/>
      <dgm:spPr/>
      <dgm:t>
        <a:bodyPr/>
        <a:lstStyle/>
        <a:p>
          <a:endParaRPr lang="zh-CN" altLang="en-US" sz="1200">
            <a:latin typeface="微软雅黑" pitchFamily="34" charset="-122"/>
            <a:ea typeface="微软雅黑" pitchFamily="34" charset="-122"/>
          </a:endParaRPr>
        </a:p>
      </dgm:t>
    </dgm:pt>
    <dgm:pt modelId="{87006F3D-B661-464F-AB5B-12A7216E5429}" type="parTrans" cxnId="{BCF9331D-17E0-4B89-A03D-3A4D610D62CF}">
      <dgm:prSet/>
      <dgm:spPr/>
      <dgm:t>
        <a:bodyPr/>
        <a:lstStyle/>
        <a:p>
          <a:endParaRPr lang="zh-CN" altLang="en-US" sz="1200">
            <a:latin typeface="微软雅黑" pitchFamily="34" charset="-122"/>
            <a:ea typeface="微软雅黑" pitchFamily="34" charset="-122"/>
          </a:endParaRPr>
        </a:p>
      </dgm:t>
    </dgm:pt>
    <dgm:pt modelId="{0E6FC594-A918-4284-8323-E15042F8F826}">
      <dgm:prSet phldrT="[文本]" custT="1"/>
      <dgm:spPr/>
      <dgm:t>
        <a:bodyPr/>
        <a:lstStyle/>
        <a:p>
          <a:endParaRPr lang="zh-CN" altLang="en-US" sz="1800" dirty="0">
            <a:latin typeface="微软雅黑" pitchFamily="34" charset="-122"/>
            <a:ea typeface="微软雅黑" pitchFamily="34" charset="-122"/>
          </a:endParaRPr>
        </a:p>
      </dgm:t>
    </dgm:pt>
    <dgm:pt modelId="{F4A427B1-9B0F-4082-BEA8-3AB2BB000A21}" type="parTrans" cxnId="{B26EF5F7-F2DD-4B4E-A306-388E81E2A712}">
      <dgm:prSet/>
      <dgm:spPr/>
      <dgm:t>
        <a:bodyPr/>
        <a:lstStyle/>
        <a:p>
          <a:endParaRPr lang="zh-CN" altLang="en-US"/>
        </a:p>
      </dgm:t>
    </dgm:pt>
    <dgm:pt modelId="{4DD033A5-F661-4FAB-A372-555DC493AE04}" type="sibTrans" cxnId="{B26EF5F7-F2DD-4B4E-A306-388E81E2A712}">
      <dgm:prSet/>
      <dgm:spPr/>
      <dgm:t>
        <a:bodyPr/>
        <a:lstStyle/>
        <a:p>
          <a:endParaRPr lang="zh-CN" altLang="en-US"/>
        </a:p>
      </dgm:t>
    </dgm:pt>
    <dgm:pt modelId="{43BB097E-D596-49F2-B412-E9FE7286E929}" type="pres">
      <dgm:prSet presAssocID="{2F8BEF40-929C-425C-8991-E7A8B42ED4A2}" presName="Name0" presStyleCnt="0">
        <dgm:presLayoutVars>
          <dgm:dir/>
          <dgm:animLvl val="lvl"/>
          <dgm:resizeHandles/>
        </dgm:presLayoutVars>
      </dgm:prSet>
      <dgm:spPr/>
      <dgm:t>
        <a:bodyPr/>
        <a:lstStyle/>
        <a:p>
          <a:endParaRPr lang="zh-CN" altLang="en-US"/>
        </a:p>
      </dgm:t>
    </dgm:pt>
    <dgm:pt modelId="{C9F541C8-0EDB-4015-9A16-9C7E0311A5D5}" type="pres">
      <dgm:prSet presAssocID="{129F0CA9-AF50-4008-B569-5AFEEABD811F}" presName="linNode" presStyleCnt="0"/>
      <dgm:spPr/>
    </dgm:pt>
    <dgm:pt modelId="{63EFB0A4-AE79-4F22-973C-BA7E5BF50845}" type="pres">
      <dgm:prSet presAssocID="{129F0CA9-AF50-4008-B569-5AFEEABD811F}" presName="parentShp" presStyleLbl="node1" presStyleIdx="0" presStyleCnt="2" custScaleY="36173" custLinFactNeighborX="100000" custLinFactNeighborY="5898">
        <dgm:presLayoutVars>
          <dgm:bulletEnabled val="1"/>
        </dgm:presLayoutVars>
      </dgm:prSet>
      <dgm:spPr/>
      <dgm:t>
        <a:bodyPr/>
        <a:lstStyle/>
        <a:p>
          <a:endParaRPr lang="zh-CN" altLang="en-US"/>
        </a:p>
      </dgm:t>
    </dgm:pt>
    <dgm:pt modelId="{D23D8A9A-04D2-493C-AD16-77047E2A5AA4}" type="pres">
      <dgm:prSet presAssocID="{129F0CA9-AF50-4008-B569-5AFEEABD811F}" presName="childShp" presStyleLbl="bgAccFollowNode1" presStyleIdx="0" presStyleCnt="2" custScaleY="56221" custLinFactNeighborX="-99277" custLinFactNeighborY="6670">
        <dgm:presLayoutVars>
          <dgm:bulletEnabled val="1"/>
        </dgm:presLayoutVars>
      </dgm:prSet>
      <dgm:spPr/>
      <dgm:t>
        <a:bodyPr/>
        <a:lstStyle/>
        <a:p>
          <a:endParaRPr lang="zh-CN" altLang="en-US"/>
        </a:p>
      </dgm:t>
    </dgm:pt>
    <dgm:pt modelId="{94F36364-6FBD-4BAD-BC22-CDFEB2BCDE44}" type="pres">
      <dgm:prSet presAssocID="{3A48B282-A971-433C-9B9F-D84ADF69D964}" presName="spacing" presStyleCnt="0"/>
      <dgm:spPr/>
    </dgm:pt>
    <dgm:pt modelId="{67124B8E-241A-4856-A2B7-43DD5EA8DD36}" type="pres">
      <dgm:prSet presAssocID="{C47E2708-3B98-4D76-9D79-FAD5408CA6E5}" presName="linNode" presStyleCnt="0"/>
      <dgm:spPr/>
    </dgm:pt>
    <dgm:pt modelId="{EB00054E-CA91-436B-BEC2-D162ECACF387}" type="pres">
      <dgm:prSet presAssocID="{C47E2708-3B98-4D76-9D79-FAD5408CA6E5}" presName="parentShp" presStyleLbl="node1" presStyleIdx="1" presStyleCnt="2" custScaleY="32734" custLinFactX="4310" custLinFactNeighborX="100000" custLinFactNeighborY="1043">
        <dgm:presLayoutVars>
          <dgm:bulletEnabled val="1"/>
        </dgm:presLayoutVars>
      </dgm:prSet>
      <dgm:spPr/>
      <dgm:t>
        <a:bodyPr/>
        <a:lstStyle/>
        <a:p>
          <a:endParaRPr lang="zh-CN" altLang="en-US"/>
        </a:p>
      </dgm:t>
    </dgm:pt>
    <dgm:pt modelId="{88075EF3-D45E-4F78-B509-975E6E190C9D}" type="pres">
      <dgm:prSet presAssocID="{C47E2708-3B98-4D76-9D79-FAD5408CA6E5}" presName="childShp" presStyleLbl="bgAccFollowNode1" presStyleIdx="1" presStyleCnt="2" custScaleY="63356" custLinFactX="-70" custLinFactNeighborX="-100000" custLinFactNeighborY="1043">
        <dgm:presLayoutVars>
          <dgm:bulletEnabled val="1"/>
        </dgm:presLayoutVars>
      </dgm:prSet>
      <dgm:spPr/>
      <dgm:t>
        <a:bodyPr/>
        <a:lstStyle/>
        <a:p>
          <a:endParaRPr lang="zh-CN" altLang="en-US"/>
        </a:p>
      </dgm:t>
    </dgm:pt>
  </dgm:ptLst>
  <dgm:cxnLst>
    <dgm:cxn modelId="{F44090C1-F649-4A05-97EA-723F0EF335E7}" type="presOf" srcId="{2F8BEF40-929C-425C-8991-E7A8B42ED4A2}" destId="{43BB097E-D596-49F2-B412-E9FE7286E929}" srcOrd="0" destOrd="0" presId="urn:microsoft.com/office/officeart/2005/8/layout/vList6"/>
    <dgm:cxn modelId="{8D195184-C1E5-453E-9028-374587C63208}" type="presOf" srcId="{C47E2708-3B98-4D76-9D79-FAD5408CA6E5}" destId="{EB00054E-CA91-436B-BEC2-D162ECACF387}" srcOrd="0" destOrd="0" presId="urn:microsoft.com/office/officeart/2005/8/layout/vList6"/>
    <dgm:cxn modelId="{68C17032-F768-4DCE-ADE9-6DC21F02850B}" type="presOf" srcId="{0E6FC594-A918-4284-8323-E15042F8F826}" destId="{88075EF3-D45E-4F78-B509-975E6E190C9D}" srcOrd="0" destOrd="0" presId="urn:microsoft.com/office/officeart/2005/8/layout/vList6"/>
    <dgm:cxn modelId="{F5A7883B-5EB4-4C71-B198-B5BCDDCC43C5}" srcId="{2F8BEF40-929C-425C-8991-E7A8B42ED4A2}" destId="{129F0CA9-AF50-4008-B569-5AFEEABD811F}" srcOrd="0" destOrd="0" parTransId="{B8DB0937-B7DC-4B47-8CD6-11A497F60057}" sibTransId="{3A48B282-A971-433C-9B9F-D84ADF69D964}"/>
    <dgm:cxn modelId="{BCF9331D-17E0-4B89-A03D-3A4D610D62CF}" srcId="{129F0CA9-AF50-4008-B569-5AFEEABD811F}" destId="{C5BDC707-3F9E-4CCF-A3E1-9ECDADFEF378}" srcOrd="0" destOrd="0" parTransId="{87006F3D-B661-464F-AB5B-12A7216E5429}" sibTransId="{31A3192F-8E91-489B-BD7C-29B0E8D9BC8C}"/>
    <dgm:cxn modelId="{1ADEA102-4B7D-4EC5-AED6-2AEDB0741DD5}" type="presOf" srcId="{129F0CA9-AF50-4008-B569-5AFEEABD811F}" destId="{63EFB0A4-AE79-4F22-973C-BA7E5BF50845}" srcOrd="0" destOrd="0" presId="urn:microsoft.com/office/officeart/2005/8/layout/vList6"/>
    <dgm:cxn modelId="{B26EF5F7-F2DD-4B4E-A306-388E81E2A712}" srcId="{C47E2708-3B98-4D76-9D79-FAD5408CA6E5}" destId="{0E6FC594-A918-4284-8323-E15042F8F826}" srcOrd="0" destOrd="0" parTransId="{F4A427B1-9B0F-4082-BEA8-3AB2BB000A21}" sibTransId="{4DD033A5-F661-4FAB-A372-555DC493AE04}"/>
    <dgm:cxn modelId="{6D180F4B-6A94-43C2-86D4-14A2E2843DF6}" srcId="{2F8BEF40-929C-425C-8991-E7A8B42ED4A2}" destId="{C47E2708-3B98-4D76-9D79-FAD5408CA6E5}" srcOrd="1" destOrd="0" parTransId="{10C12A62-0E69-43EA-9E98-732C24DF8134}" sibTransId="{E84BBB89-6CD3-46B8-918B-BD5FEB982313}"/>
    <dgm:cxn modelId="{21D9F853-D768-49E8-9E48-91DFE58FAD9E}" type="presOf" srcId="{C5BDC707-3F9E-4CCF-A3E1-9ECDADFEF378}" destId="{D23D8A9A-04D2-493C-AD16-77047E2A5AA4}" srcOrd="0" destOrd="0" presId="urn:microsoft.com/office/officeart/2005/8/layout/vList6"/>
    <dgm:cxn modelId="{4BE5AA86-B12A-434B-9360-CC6781997C25}" type="presParOf" srcId="{43BB097E-D596-49F2-B412-E9FE7286E929}" destId="{C9F541C8-0EDB-4015-9A16-9C7E0311A5D5}" srcOrd="0" destOrd="0" presId="urn:microsoft.com/office/officeart/2005/8/layout/vList6"/>
    <dgm:cxn modelId="{6C4AC999-E350-4EC8-8CD2-C8DFD012B173}" type="presParOf" srcId="{C9F541C8-0EDB-4015-9A16-9C7E0311A5D5}" destId="{63EFB0A4-AE79-4F22-973C-BA7E5BF50845}" srcOrd="0" destOrd="0" presId="urn:microsoft.com/office/officeart/2005/8/layout/vList6"/>
    <dgm:cxn modelId="{594EDEF4-AA54-4D24-9F22-AEC7E4546483}" type="presParOf" srcId="{C9F541C8-0EDB-4015-9A16-9C7E0311A5D5}" destId="{D23D8A9A-04D2-493C-AD16-77047E2A5AA4}" srcOrd="1" destOrd="0" presId="urn:microsoft.com/office/officeart/2005/8/layout/vList6"/>
    <dgm:cxn modelId="{26486C09-533B-4DF2-8688-879ABA540FC9}" type="presParOf" srcId="{43BB097E-D596-49F2-B412-E9FE7286E929}" destId="{94F36364-6FBD-4BAD-BC22-CDFEB2BCDE44}" srcOrd="1" destOrd="0" presId="urn:microsoft.com/office/officeart/2005/8/layout/vList6"/>
    <dgm:cxn modelId="{B4D6C0D1-DDD0-40BE-9E4C-3211283A4FB3}" type="presParOf" srcId="{43BB097E-D596-49F2-B412-E9FE7286E929}" destId="{67124B8E-241A-4856-A2B7-43DD5EA8DD36}" srcOrd="2" destOrd="0" presId="urn:microsoft.com/office/officeart/2005/8/layout/vList6"/>
    <dgm:cxn modelId="{26C0285E-DAB2-44C2-B7CC-6EFF35A2B958}" type="presParOf" srcId="{67124B8E-241A-4856-A2B7-43DD5EA8DD36}" destId="{EB00054E-CA91-436B-BEC2-D162ECACF387}" srcOrd="0" destOrd="0" presId="urn:microsoft.com/office/officeart/2005/8/layout/vList6"/>
    <dgm:cxn modelId="{762E6496-9522-46CF-9585-62021CECDF3F}" type="presParOf" srcId="{67124B8E-241A-4856-A2B7-43DD5EA8DD36}" destId="{88075EF3-D45E-4F78-B509-975E6E190C9D}" srcOrd="1" destOrd="0" presId="urn:microsoft.com/office/officeart/2005/8/layout/v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EA5A8DC-2BEE-4215-8291-887CF4A836B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91D34EC4-58BD-43BB-AE75-E95AD90892BA}">
      <dgm:prSet phldrT="[文本]"/>
      <dgm:spPr>
        <a:solidFill>
          <a:srgbClr val="0070C0"/>
        </a:solidFill>
      </dgm:spPr>
      <dgm:t>
        <a:bodyPr/>
        <a:lstStyle/>
        <a:p>
          <a:r>
            <a:rPr lang="en-US" altLang="zh-CN" b="1" dirty="0" smtClean="0"/>
            <a:t>2. </a:t>
          </a:r>
          <a:r>
            <a:rPr lang="zh-CN" altLang="zh-CN" b="1" dirty="0" smtClean="0"/>
            <a:t>硬件产品介绍及</a:t>
          </a:r>
          <a:r>
            <a:rPr lang="en-US" altLang="zh-CN" b="1" dirty="0" smtClean="0"/>
            <a:t>Roadmap</a:t>
          </a:r>
          <a:endParaRPr lang="zh-CN" altLang="en-US" b="1" dirty="0"/>
        </a:p>
      </dgm:t>
    </dgm:pt>
    <dgm:pt modelId="{B81B4B53-9A1C-4971-A627-6CD89E7BF318}" type="parTrans" cxnId="{8770D5E2-AEF8-4089-BBDE-21CF37714277}">
      <dgm:prSet/>
      <dgm:spPr/>
      <dgm:t>
        <a:bodyPr/>
        <a:lstStyle/>
        <a:p>
          <a:endParaRPr lang="zh-CN" altLang="en-US" b="1"/>
        </a:p>
      </dgm:t>
    </dgm:pt>
    <dgm:pt modelId="{F21D5B7A-CD26-4A46-AA01-134BF3EBCC43}" type="sibTrans" cxnId="{8770D5E2-AEF8-4089-BBDE-21CF37714277}">
      <dgm:prSet/>
      <dgm:spPr/>
      <dgm:t>
        <a:bodyPr/>
        <a:lstStyle/>
        <a:p>
          <a:endParaRPr lang="zh-CN" altLang="en-US" b="1"/>
        </a:p>
      </dgm:t>
    </dgm:pt>
    <dgm:pt modelId="{FE204EEC-476F-4A91-A781-FED567D66334}">
      <dgm:prSet phldrT="[文本]"/>
      <dgm:spPr>
        <a:solidFill>
          <a:srgbClr val="0070C0"/>
        </a:solidFill>
      </dgm:spPr>
      <dgm:t>
        <a:bodyPr/>
        <a:lstStyle/>
        <a:p>
          <a:r>
            <a:rPr lang="en-US" altLang="zh-CN" b="1" dirty="0" smtClean="0"/>
            <a:t>3. </a:t>
          </a:r>
          <a:r>
            <a:rPr lang="zh-CN" altLang="zh-CN" b="1" dirty="0" smtClean="0"/>
            <a:t>项目交付计划</a:t>
          </a:r>
          <a:endParaRPr lang="zh-CN" altLang="en-US" b="1" dirty="0"/>
        </a:p>
      </dgm:t>
    </dgm:pt>
    <dgm:pt modelId="{11975330-8C46-4A3E-A558-EBFD1B1CC682}" type="parTrans" cxnId="{1CCFE731-EFCD-4AAF-B21A-7539015A8FB4}">
      <dgm:prSet/>
      <dgm:spPr/>
      <dgm:t>
        <a:bodyPr/>
        <a:lstStyle/>
        <a:p>
          <a:endParaRPr lang="zh-CN" altLang="en-US" b="1"/>
        </a:p>
      </dgm:t>
    </dgm:pt>
    <dgm:pt modelId="{864F2B1B-893F-424D-9B3D-A489E0326C3C}" type="sibTrans" cxnId="{1CCFE731-EFCD-4AAF-B21A-7539015A8FB4}">
      <dgm:prSet/>
      <dgm:spPr/>
      <dgm:t>
        <a:bodyPr/>
        <a:lstStyle/>
        <a:p>
          <a:endParaRPr lang="zh-CN" altLang="en-US" b="1"/>
        </a:p>
      </dgm:t>
    </dgm:pt>
    <dgm:pt modelId="{6AF36E4F-6AF6-4329-9001-96A59917B06E}">
      <dgm:prSet/>
      <dgm:spPr>
        <a:solidFill>
          <a:srgbClr val="0070C0"/>
        </a:solidFill>
      </dgm:spPr>
      <dgm:t>
        <a:bodyPr/>
        <a:lstStyle/>
        <a:p>
          <a:r>
            <a:rPr lang="en-US" altLang="zh-CN" b="1" dirty="0" smtClean="0"/>
            <a:t>1. </a:t>
          </a:r>
          <a:r>
            <a:rPr lang="zh-CN" altLang="zh-CN" b="1" dirty="0" smtClean="0"/>
            <a:t>组织及人员</a:t>
          </a:r>
          <a:endParaRPr lang="zh-CN" altLang="en-US" b="1" dirty="0"/>
        </a:p>
      </dgm:t>
    </dgm:pt>
    <dgm:pt modelId="{78FB51F8-630F-4D43-8A7F-0E66C9FCD9EA}" type="parTrans" cxnId="{2B55450F-4C60-4D8E-87EF-AE3B719A45C5}">
      <dgm:prSet/>
      <dgm:spPr/>
      <dgm:t>
        <a:bodyPr/>
        <a:lstStyle/>
        <a:p>
          <a:endParaRPr lang="zh-CN" altLang="en-US" b="1"/>
        </a:p>
      </dgm:t>
    </dgm:pt>
    <dgm:pt modelId="{8399B5F0-066F-4810-80CA-8C2073BC81FD}" type="sibTrans" cxnId="{2B55450F-4C60-4D8E-87EF-AE3B719A45C5}">
      <dgm:prSet/>
      <dgm:spPr/>
      <dgm:t>
        <a:bodyPr/>
        <a:lstStyle/>
        <a:p>
          <a:endParaRPr lang="zh-CN" altLang="en-US" b="1"/>
        </a:p>
      </dgm:t>
    </dgm:pt>
    <dgm:pt modelId="{96744161-E394-4EBB-A987-146F67C5F001}" type="pres">
      <dgm:prSet presAssocID="{FEA5A8DC-2BEE-4215-8291-887CF4A836B4}" presName="linear" presStyleCnt="0">
        <dgm:presLayoutVars>
          <dgm:dir/>
          <dgm:animLvl val="lvl"/>
          <dgm:resizeHandles val="exact"/>
        </dgm:presLayoutVars>
      </dgm:prSet>
      <dgm:spPr/>
      <dgm:t>
        <a:bodyPr/>
        <a:lstStyle/>
        <a:p>
          <a:endParaRPr lang="zh-CN" altLang="en-US"/>
        </a:p>
      </dgm:t>
    </dgm:pt>
    <dgm:pt modelId="{10537D78-A138-41C8-96B9-25CECDDCBE4B}" type="pres">
      <dgm:prSet presAssocID="{6AF36E4F-6AF6-4329-9001-96A59917B06E}" presName="parentLin" presStyleCnt="0"/>
      <dgm:spPr/>
    </dgm:pt>
    <dgm:pt modelId="{08ABB908-A951-425A-B4B9-EA6DAC3BE06C}" type="pres">
      <dgm:prSet presAssocID="{6AF36E4F-6AF6-4329-9001-96A59917B06E}" presName="parentLeftMargin" presStyleLbl="node1" presStyleIdx="0" presStyleCnt="3"/>
      <dgm:spPr/>
      <dgm:t>
        <a:bodyPr/>
        <a:lstStyle/>
        <a:p>
          <a:endParaRPr lang="zh-CN" altLang="en-US"/>
        </a:p>
      </dgm:t>
    </dgm:pt>
    <dgm:pt modelId="{7119EA3F-1ED0-432E-980A-EB932CD50B77}" type="pres">
      <dgm:prSet presAssocID="{6AF36E4F-6AF6-4329-9001-96A59917B06E}" presName="parentText" presStyleLbl="node1" presStyleIdx="0" presStyleCnt="3">
        <dgm:presLayoutVars>
          <dgm:chMax val="0"/>
          <dgm:bulletEnabled val="1"/>
        </dgm:presLayoutVars>
      </dgm:prSet>
      <dgm:spPr/>
      <dgm:t>
        <a:bodyPr/>
        <a:lstStyle/>
        <a:p>
          <a:endParaRPr lang="zh-CN" altLang="en-US"/>
        </a:p>
      </dgm:t>
    </dgm:pt>
    <dgm:pt modelId="{5ACF78FA-4587-4C0F-8FE7-487B9BFAE0A9}" type="pres">
      <dgm:prSet presAssocID="{6AF36E4F-6AF6-4329-9001-96A59917B06E}" presName="negativeSpace" presStyleCnt="0"/>
      <dgm:spPr/>
    </dgm:pt>
    <dgm:pt modelId="{BEC9217F-E7C6-45D4-A67A-5B7328B08A37}" type="pres">
      <dgm:prSet presAssocID="{6AF36E4F-6AF6-4329-9001-96A59917B06E}" presName="childText" presStyleLbl="conFgAcc1" presStyleIdx="0" presStyleCnt="3" custLinFactNeighborX="-98089" custLinFactNeighborY="64936">
        <dgm:presLayoutVars>
          <dgm:bulletEnabled val="1"/>
        </dgm:presLayoutVars>
      </dgm:prSet>
      <dgm:spPr/>
      <dgm:t>
        <a:bodyPr/>
        <a:lstStyle/>
        <a:p>
          <a:endParaRPr lang="zh-CN" altLang="en-US"/>
        </a:p>
      </dgm:t>
    </dgm:pt>
    <dgm:pt modelId="{E3757E8A-1AA6-4EDB-AF6F-99B25C05C459}" type="pres">
      <dgm:prSet presAssocID="{8399B5F0-066F-4810-80CA-8C2073BC81FD}" presName="spaceBetweenRectangles" presStyleCnt="0"/>
      <dgm:spPr/>
    </dgm:pt>
    <dgm:pt modelId="{B0C128C3-C061-4E3F-9D88-90C7BFBD7D5E}" type="pres">
      <dgm:prSet presAssocID="{91D34EC4-58BD-43BB-AE75-E95AD90892BA}" presName="parentLin" presStyleCnt="0"/>
      <dgm:spPr/>
    </dgm:pt>
    <dgm:pt modelId="{488D51CE-D415-4832-8DEE-3FFD2A2CC38A}" type="pres">
      <dgm:prSet presAssocID="{91D34EC4-58BD-43BB-AE75-E95AD90892BA}" presName="parentLeftMargin" presStyleLbl="node1" presStyleIdx="0" presStyleCnt="3"/>
      <dgm:spPr/>
      <dgm:t>
        <a:bodyPr/>
        <a:lstStyle/>
        <a:p>
          <a:endParaRPr lang="zh-CN" altLang="en-US"/>
        </a:p>
      </dgm:t>
    </dgm:pt>
    <dgm:pt modelId="{2A9EAF18-86EB-43E6-BF33-9EF2E4B095EA}" type="pres">
      <dgm:prSet presAssocID="{91D34EC4-58BD-43BB-AE75-E95AD90892BA}" presName="parentText" presStyleLbl="node1" presStyleIdx="1" presStyleCnt="3">
        <dgm:presLayoutVars>
          <dgm:chMax val="0"/>
          <dgm:bulletEnabled val="1"/>
        </dgm:presLayoutVars>
      </dgm:prSet>
      <dgm:spPr/>
      <dgm:t>
        <a:bodyPr/>
        <a:lstStyle/>
        <a:p>
          <a:endParaRPr lang="zh-CN" altLang="en-US"/>
        </a:p>
      </dgm:t>
    </dgm:pt>
    <dgm:pt modelId="{FB814160-7EF2-4823-BF53-8347C75593AA}" type="pres">
      <dgm:prSet presAssocID="{91D34EC4-58BD-43BB-AE75-E95AD90892BA}" presName="negativeSpace" presStyleCnt="0"/>
      <dgm:spPr/>
    </dgm:pt>
    <dgm:pt modelId="{32481188-42B0-41DE-84CF-CA978AA92B9B}" type="pres">
      <dgm:prSet presAssocID="{91D34EC4-58BD-43BB-AE75-E95AD90892BA}" presName="childText" presStyleLbl="conFgAcc1" presStyleIdx="1" presStyleCnt="3" custLinFactNeighborX="849">
        <dgm:presLayoutVars>
          <dgm:bulletEnabled val="1"/>
        </dgm:presLayoutVars>
      </dgm:prSet>
      <dgm:spPr/>
    </dgm:pt>
    <dgm:pt modelId="{DD993E53-A06B-4EA1-97FD-D3E903B77BC9}" type="pres">
      <dgm:prSet presAssocID="{F21D5B7A-CD26-4A46-AA01-134BF3EBCC43}" presName="spaceBetweenRectangles" presStyleCnt="0"/>
      <dgm:spPr/>
    </dgm:pt>
    <dgm:pt modelId="{B9D298EC-FA57-44E7-A1B8-B7E8A6867D91}" type="pres">
      <dgm:prSet presAssocID="{FE204EEC-476F-4A91-A781-FED567D66334}" presName="parentLin" presStyleCnt="0"/>
      <dgm:spPr/>
    </dgm:pt>
    <dgm:pt modelId="{901CFEA6-E789-4712-A11D-00CE06FD12C1}" type="pres">
      <dgm:prSet presAssocID="{FE204EEC-476F-4A91-A781-FED567D66334}" presName="parentLeftMargin" presStyleLbl="node1" presStyleIdx="1" presStyleCnt="3"/>
      <dgm:spPr/>
      <dgm:t>
        <a:bodyPr/>
        <a:lstStyle/>
        <a:p>
          <a:endParaRPr lang="zh-CN" altLang="en-US"/>
        </a:p>
      </dgm:t>
    </dgm:pt>
    <dgm:pt modelId="{718F7C6F-B0D5-4919-8C54-D4DACE1525D1}" type="pres">
      <dgm:prSet presAssocID="{FE204EEC-476F-4A91-A781-FED567D66334}" presName="parentText" presStyleLbl="node1" presStyleIdx="2" presStyleCnt="3">
        <dgm:presLayoutVars>
          <dgm:chMax val="0"/>
          <dgm:bulletEnabled val="1"/>
        </dgm:presLayoutVars>
      </dgm:prSet>
      <dgm:spPr/>
      <dgm:t>
        <a:bodyPr/>
        <a:lstStyle/>
        <a:p>
          <a:endParaRPr lang="zh-CN" altLang="en-US"/>
        </a:p>
      </dgm:t>
    </dgm:pt>
    <dgm:pt modelId="{0C571600-15CA-4543-B7DA-CDCA7E405358}" type="pres">
      <dgm:prSet presAssocID="{FE204EEC-476F-4A91-A781-FED567D66334}" presName="negativeSpace" presStyleCnt="0"/>
      <dgm:spPr/>
    </dgm:pt>
    <dgm:pt modelId="{A7CC6083-5618-45EA-B3A6-701DB8FDC05F}" type="pres">
      <dgm:prSet presAssocID="{FE204EEC-476F-4A91-A781-FED567D66334}" presName="childText" presStyleLbl="conFgAcc1" presStyleIdx="2" presStyleCnt="3">
        <dgm:presLayoutVars>
          <dgm:bulletEnabled val="1"/>
        </dgm:presLayoutVars>
      </dgm:prSet>
      <dgm:spPr/>
    </dgm:pt>
  </dgm:ptLst>
  <dgm:cxnLst>
    <dgm:cxn modelId="{2B55450F-4C60-4D8E-87EF-AE3B719A45C5}" srcId="{FEA5A8DC-2BEE-4215-8291-887CF4A836B4}" destId="{6AF36E4F-6AF6-4329-9001-96A59917B06E}" srcOrd="0" destOrd="0" parTransId="{78FB51F8-630F-4D43-8A7F-0E66C9FCD9EA}" sibTransId="{8399B5F0-066F-4810-80CA-8C2073BC81FD}"/>
    <dgm:cxn modelId="{28AAD76C-414B-4FB7-8B43-9F291A544051}" type="presOf" srcId="{6AF36E4F-6AF6-4329-9001-96A59917B06E}" destId="{08ABB908-A951-425A-B4B9-EA6DAC3BE06C}" srcOrd="0" destOrd="0" presId="urn:microsoft.com/office/officeart/2005/8/layout/list1"/>
    <dgm:cxn modelId="{F707CE69-6641-4140-8CB2-60FC242990E9}" type="presOf" srcId="{FE204EEC-476F-4A91-A781-FED567D66334}" destId="{901CFEA6-E789-4712-A11D-00CE06FD12C1}" srcOrd="0" destOrd="0" presId="urn:microsoft.com/office/officeart/2005/8/layout/list1"/>
    <dgm:cxn modelId="{14127C31-9CC1-4F76-9271-2F809DB2B7C2}" type="presOf" srcId="{FEA5A8DC-2BEE-4215-8291-887CF4A836B4}" destId="{96744161-E394-4EBB-A987-146F67C5F001}" srcOrd="0" destOrd="0" presId="urn:microsoft.com/office/officeart/2005/8/layout/list1"/>
    <dgm:cxn modelId="{39370D84-E12C-426D-81B2-89226C598966}" type="presOf" srcId="{FE204EEC-476F-4A91-A781-FED567D66334}" destId="{718F7C6F-B0D5-4919-8C54-D4DACE1525D1}" srcOrd="1" destOrd="0" presId="urn:microsoft.com/office/officeart/2005/8/layout/list1"/>
    <dgm:cxn modelId="{963F99E1-E531-42B6-8F26-7BA7FA07F9FB}" type="presOf" srcId="{91D34EC4-58BD-43BB-AE75-E95AD90892BA}" destId="{488D51CE-D415-4832-8DEE-3FFD2A2CC38A}" srcOrd="0" destOrd="0" presId="urn:microsoft.com/office/officeart/2005/8/layout/list1"/>
    <dgm:cxn modelId="{8770D5E2-AEF8-4089-BBDE-21CF37714277}" srcId="{FEA5A8DC-2BEE-4215-8291-887CF4A836B4}" destId="{91D34EC4-58BD-43BB-AE75-E95AD90892BA}" srcOrd="1" destOrd="0" parTransId="{B81B4B53-9A1C-4971-A627-6CD89E7BF318}" sibTransId="{F21D5B7A-CD26-4A46-AA01-134BF3EBCC43}"/>
    <dgm:cxn modelId="{043F18B6-A006-47DA-8D8D-755FE7B3F23F}" type="presOf" srcId="{91D34EC4-58BD-43BB-AE75-E95AD90892BA}" destId="{2A9EAF18-86EB-43E6-BF33-9EF2E4B095EA}" srcOrd="1" destOrd="0" presId="urn:microsoft.com/office/officeart/2005/8/layout/list1"/>
    <dgm:cxn modelId="{159D1AD3-C409-4192-8C04-9F03B8C767A3}" type="presOf" srcId="{6AF36E4F-6AF6-4329-9001-96A59917B06E}" destId="{7119EA3F-1ED0-432E-980A-EB932CD50B77}" srcOrd="1" destOrd="0" presId="urn:microsoft.com/office/officeart/2005/8/layout/list1"/>
    <dgm:cxn modelId="{1CCFE731-EFCD-4AAF-B21A-7539015A8FB4}" srcId="{FEA5A8DC-2BEE-4215-8291-887CF4A836B4}" destId="{FE204EEC-476F-4A91-A781-FED567D66334}" srcOrd="2" destOrd="0" parTransId="{11975330-8C46-4A3E-A558-EBFD1B1CC682}" sibTransId="{864F2B1B-893F-424D-9B3D-A489E0326C3C}"/>
    <dgm:cxn modelId="{E1616BFF-A0BC-473C-B2BF-5417D84B646F}" type="presParOf" srcId="{96744161-E394-4EBB-A987-146F67C5F001}" destId="{10537D78-A138-41C8-96B9-25CECDDCBE4B}" srcOrd="0" destOrd="0" presId="urn:microsoft.com/office/officeart/2005/8/layout/list1"/>
    <dgm:cxn modelId="{AE3F2FFF-49FB-4E32-9819-9ADBF57918C6}" type="presParOf" srcId="{10537D78-A138-41C8-96B9-25CECDDCBE4B}" destId="{08ABB908-A951-425A-B4B9-EA6DAC3BE06C}" srcOrd="0" destOrd="0" presId="urn:microsoft.com/office/officeart/2005/8/layout/list1"/>
    <dgm:cxn modelId="{FB087C20-BD65-4F94-A83B-709B97F0E8C9}" type="presParOf" srcId="{10537D78-A138-41C8-96B9-25CECDDCBE4B}" destId="{7119EA3F-1ED0-432E-980A-EB932CD50B77}" srcOrd="1" destOrd="0" presId="urn:microsoft.com/office/officeart/2005/8/layout/list1"/>
    <dgm:cxn modelId="{785EECAF-A1B2-4ADD-B970-E05D757FADFD}" type="presParOf" srcId="{96744161-E394-4EBB-A987-146F67C5F001}" destId="{5ACF78FA-4587-4C0F-8FE7-487B9BFAE0A9}" srcOrd="1" destOrd="0" presId="urn:microsoft.com/office/officeart/2005/8/layout/list1"/>
    <dgm:cxn modelId="{CA1C9156-5E6F-4D3A-AF04-6EC7AD794886}" type="presParOf" srcId="{96744161-E394-4EBB-A987-146F67C5F001}" destId="{BEC9217F-E7C6-45D4-A67A-5B7328B08A37}" srcOrd="2" destOrd="0" presId="urn:microsoft.com/office/officeart/2005/8/layout/list1"/>
    <dgm:cxn modelId="{86F98B90-6C2B-4D39-A91C-AD708FE46B6A}" type="presParOf" srcId="{96744161-E394-4EBB-A987-146F67C5F001}" destId="{E3757E8A-1AA6-4EDB-AF6F-99B25C05C459}" srcOrd="3" destOrd="0" presId="urn:microsoft.com/office/officeart/2005/8/layout/list1"/>
    <dgm:cxn modelId="{BC860AFF-E426-430F-AA56-77D2518A96C0}" type="presParOf" srcId="{96744161-E394-4EBB-A987-146F67C5F001}" destId="{B0C128C3-C061-4E3F-9D88-90C7BFBD7D5E}" srcOrd="4" destOrd="0" presId="urn:microsoft.com/office/officeart/2005/8/layout/list1"/>
    <dgm:cxn modelId="{2A13B111-11DF-4B3F-A154-B4E60ED919B0}" type="presParOf" srcId="{B0C128C3-C061-4E3F-9D88-90C7BFBD7D5E}" destId="{488D51CE-D415-4832-8DEE-3FFD2A2CC38A}" srcOrd="0" destOrd="0" presId="urn:microsoft.com/office/officeart/2005/8/layout/list1"/>
    <dgm:cxn modelId="{F6FD0AB9-D82E-4F43-8C7F-C3027E7770C0}" type="presParOf" srcId="{B0C128C3-C061-4E3F-9D88-90C7BFBD7D5E}" destId="{2A9EAF18-86EB-43E6-BF33-9EF2E4B095EA}" srcOrd="1" destOrd="0" presId="urn:microsoft.com/office/officeart/2005/8/layout/list1"/>
    <dgm:cxn modelId="{31B9F3D4-108D-4CF1-B146-86D8D68F56C4}" type="presParOf" srcId="{96744161-E394-4EBB-A987-146F67C5F001}" destId="{FB814160-7EF2-4823-BF53-8347C75593AA}" srcOrd="5" destOrd="0" presId="urn:microsoft.com/office/officeart/2005/8/layout/list1"/>
    <dgm:cxn modelId="{B0B9F4CF-D63F-49EE-A9A3-A0ED418B00CE}" type="presParOf" srcId="{96744161-E394-4EBB-A987-146F67C5F001}" destId="{32481188-42B0-41DE-84CF-CA978AA92B9B}" srcOrd="6" destOrd="0" presId="urn:microsoft.com/office/officeart/2005/8/layout/list1"/>
    <dgm:cxn modelId="{1A1E2566-2258-49AF-A384-2A8FB8469244}" type="presParOf" srcId="{96744161-E394-4EBB-A987-146F67C5F001}" destId="{DD993E53-A06B-4EA1-97FD-D3E903B77BC9}" srcOrd="7" destOrd="0" presId="urn:microsoft.com/office/officeart/2005/8/layout/list1"/>
    <dgm:cxn modelId="{86E23826-83A6-4D4E-81A0-0F10F0E4B46E}" type="presParOf" srcId="{96744161-E394-4EBB-A987-146F67C5F001}" destId="{B9D298EC-FA57-44E7-A1B8-B7E8A6867D91}" srcOrd="8" destOrd="0" presId="urn:microsoft.com/office/officeart/2005/8/layout/list1"/>
    <dgm:cxn modelId="{BC7A5411-D89C-419D-AFEF-C50D7783170B}" type="presParOf" srcId="{B9D298EC-FA57-44E7-A1B8-B7E8A6867D91}" destId="{901CFEA6-E789-4712-A11D-00CE06FD12C1}" srcOrd="0" destOrd="0" presId="urn:microsoft.com/office/officeart/2005/8/layout/list1"/>
    <dgm:cxn modelId="{DC78277C-2DDA-497D-A1F8-69AE47C7847B}" type="presParOf" srcId="{B9D298EC-FA57-44E7-A1B8-B7E8A6867D91}" destId="{718F7C6F-B0D5-4919-8C54-D4DACE1525D1}" srcOrd="1" destOrd="0" presId="urn:microsoft.com/office/officeart/2005/8/layout/list1"/>
    <dgm:cxn modelId="{F7E7237A-CE20-45C6-82AB-AC1F2D31EA33}" type="presParOf" srcId="{96744161-E394-4EBB-A987-146F67C5F001}" destId="{0C571600-15CA-4543-B7DA-CDCA7E405358}" srcOrd="9" destOrd="0" presId="urn:microsoft.com/office/officeart/2005/8/layout/list1"/>
    <dgm:cxn modelId="{845F83EF-92EF-41A9-8399-9EC028BC6697}" type="presParOf" srcId="{96744161-E394-4EBB-A987-146F67C5F001}" destId="{A7CC6083-5618-45EA-B3A6-701DB8FDC05F}"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9217F-E7C6-45D4-A67A-5B7328B08A37}">
      <dsp:nvSpPr>
        <dsp:cNvPr id="0" name=""/>
        <dsp:cNvSpPr/>
      </dsp:nvSpPr>
      <dsp:spPr>
        <a:xfrm>
          <a:off x="0" y="392322"/>
          <a:ext cx="7711401"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19EA3F-1ED0-432E-980A-EB932CD50B77}">
      <dsp:nvSpPr>
        <dsp:cNvPr id="0" name=""/>
        <dsp:cNvSpPr/>
      </dsp:nvSpPr>
      <dsp:spPr>
        <a:xfrm>
          <a:off x="385570" y="97122"/>
          <a:ext cx="5397980" cy="590400"/>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031" tIns="0" rIns="204031" bIns="0" numCol="1" spcCol="1270" anchor="ctr" anchorCtr="0">
          <a:noAutofit/>
        </a:bodyPr>
        <a:lstStyle/>
        <a:p>
          <a:pPr lvl="0" algn="l" defTabSz="889000">
            <a:lnSpc>
              <a:spcPct val="90000"/>
            </a:lnSpc>
            <a:spcBef>
              <a:spcPct val="0"/>
            </a:spcBef>
            <a:spcAft>
              <a:spcPct val="35000"/>
            </a:spcAft>
          </a:pPr>
          <a:r>
            <a:rPr lang="en-US" altLang="zh-CN" sz="2000" b="1" kern="1200" dirty="0" smtClean="0"/>
            <a:t>1. </a:t>
          </a:r>
          <a:r>
            <a:rPr lang="zh-CN" altLang="zh-CN" sz="2000" b="1" kern="1200" dirty="0" smtClean="0"/>
            <a:t>部门分工及职责</a:t>
          </a:r>
          <a:endParaRPr lang="zh-CN" altLang="en-US" sz="2000" b="1" kern="1200" dirty="0"/>
        </a:p>
      </dsp:txBody>
      <dsp:txXfrm>
        <a:off x="414391" y="125943"/>
        <a:ext cx="5340338" cy="532758"/>
      </dsp:txXfrm>
    </dsp:sp>
    <dsp:sp modelId="{32481188-42B0-41DE-84CF-CA978AA92B9B}">
      <dsp:nvSpPr>
        <dsp:cNvPr id="0" name=""/>
        <dsp:cNvSpPr/>
      </dsp:nvSpPr>
      <dsp:spPr>
        <a:xfrm>
          <a:off x="0" y="1299523"/>
          <a:ext cx="7711401"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9EAF18-86EB-43E6-BF33-9EF2E4B095EA}">
      <dsp:nvSpPr>
        <dsp:cNvPr id="0" name=""/>
        <dsp:cNvSpPr/>
      </dsp:nvSpPr>
      <dsp:spPr>
        <a:xfrm>
          <a:off x="385570" y="1004323"/>
          <a:ext cx="5397980" cy="590400"/>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031" tIns="0" rIns="204031" bIns="0" numCol="1" spcCol="1270" anchor="ctr" anchorCtr="0">
          <a:noAutofit/>
        </a:bodyPr>
        <a:lstStyle/>
        <a:p>
          <a:pPr lvl="0" algn="l" defTabSz="889000">
            <a:lnSpc>
              <a:spcPct val="90000"/>
            </a:lnSpc>
            <a:spcBef>
              <a:spcPct val="0"/>
            </a:spcBef>
            <a:spcAft>
              <a:spcPct val="35000"/>
            </a:spcAft>
          </a:pPr>
          <a:r>
            <a:rPr lang="en-US" altLang="zh-CN" sz="2000" b="1" kern="1200" dirty="0" smtClean="0"/>
            <a:t>2.</a:t>
          </a:r>
          <a:r>
            <a:rPr lang="zh-CN" altLang="zh-CN" sz="2000" b="1" kern="1200" dirty="0" smtClean="0"/>
            <a:t>供应商质量管理流程完善</a:t>
          </a:r>
          <a:endParaRPr lang="zh-CN" altLang="en-US" sz="2000" b="1" kern="1200" dirty="0"/>
        </a:p>
      </dsp:txBody>
      <dsp:txXfrm>
        <a:off x="414391" y="1033144"/>
        <a:ext cx="5340338" cy="532758"/>
      </dsp:txXfrm>
    </dsp:sp>
    <dsp:sp modelId="{A7CC6083-5618-45EA-B3A6-701DB8FDC05F}">
      <dsp:nvSpPr>
        <dsp:cNvPr id="0" name=""/>
        <dsp:cNvSpPr/>
      </dsp:nvSpPr>
      <dsp:spPr>
        <a:xfrm>
          <a:off x="0" y="2206723"/>
          <a:ext cx="7711401"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8F7C6F-B0D5-4919-8C54-D4DACE1525D1}">
      <dsp:nvSpPr>
        <dsp:cNvPr id="0" name=""/>
        <dsp:cNvSpPr/>
      </dsp:nvSpPr>
      <dsp:spPr>
        <a:xfrm>
          <a:off x="385570" y="1911523"/>
          <a:ext cx="5397980" cy="590400"/>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031" tIns="0" rIns="204031" bIns="0" numCol="1" spcCol="1270" anchor="ctr" anchorCtr="0">
          <a:noAutofit/>
        </a:bodyPr>
        <a:lstStyle/>
        <a:p>
          <a:pPr lvl="0" algn="l" defTabSz="889000">
            <a:lnSpc>
              <a:spcPct val="90000"/>
            </a:lnSpc>
            <a:spcBef>
              <a:spcPct val="0"/>
            </a:spcBef>
            <a:spcAft>
              <a:spcPct val="35000"/>
            </a:spcAft>
          </a:pPr>
          <a:r>
            <a:rPr lang="en-US" altLang="zh-CN" sz="2000" b="1" kern="1200" dirty="0" smtClean="0"/>
            <a:t>3.</a:t>
          </a:r>
          <a:r>
            <a:rPr lang="zh-CN" altLang="zh-CN" sz="2000" b="1" kern="1200" dirty="0" smtClean="0"/>
            <a:t>研发质量流程完善</a:t>
          </a:r>
          <a:endParaRPr lang="zh-CN" altLang="en-US" sz="2000" b="1" kern="1200" dirty="0"/>
        </a:p>
      </dsp:txBody>
      <dsp:txXfrm>
        <a:off x="414391" y="1940344"/>
        <a:ext cx="5340338" cy="532758"/>
      </dsp:txXfrm>
    </dsp:sp>
    <dsp:sp modelId="{9E47D6D5-3B62-41C8-87B0-7AC7A2B04ED6}">
      <dsp:nvSpPr>
        <dsp:cNvPr id="0" name=""/>
        <dsp:cNvSpPr/>
      </dsp:nvSpPr>
      <dsp:spPr>
        <a:xfrm>
          <a:off x="0" y="3163234"/>
          <a:ext cx="7711401"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09A2C2-5F16-4DC8-8CD1-4A14F32ACEDB}">
      <dsp:nvSpPr>
        <dsp:cNvPr id="0" name=""/>
        <dsp:cNvSpPr/>
      </dsp:nvSpPr>
      <dsp:spPr>
        <a:xfrm>
          <a:off x="385570" y="2818723"/>
          <a:ext cx="5397980" cy="590400"/>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031" tIns="0" rIns="204031" bIns="0" numCol="1" spcCol="1270" anchor="ctr" anchorCtr="0">
          <a:noAutofit/>
        </a:bodyPr>
        <a:lstStyle/>
        <a:p>
          <a:pPr lvl="0" algn="l" defTabSz="889000">
            <a:lnSpc>
              <a:spcPct val="90000"/>
            </a:lnSpc>
            <a:spcBef>
              <a:spcPct val="0"/>
            </a:spcBef>
            <a:spcAft>
              <a:spcPct val="35000"/>
            </a:spcAft>
          </a:pPr>
          <a:r>
            <a:rPr lang="en-US" altLang="zh-CN" sz="2000" b="1" kern="1200" dirty="0" smtClean="0"/>
            <a:t>4.</a:t>
          </a:r>
          <a:r>
            <a:rPr lang="zh-CN" altLang="zh-CN" sz="2000" b="1" kern="1200" dirty="0" smtClean="0"/>
            <a:t>全流程质量管理及输出文档</a:t>
          </a:r>
          <a:endParaRPr lang="zh-CN" altLang="en-US" sz="2000" b="1" kern="1200" dirty="0"/>
        </a:p>
      </dsp:txBody>
      <dsp:txXfrm>
        <a:off x="414391" y="2847544"/>
        <a:ext cx="5340338" cy="532758"/>
      </dsp:txXfrm>
    </dsp:sp>
    <dsp:sp modelId="{20127FF6-2174-4A20-8757-96554A49A2A5}">
      <dsp:nvSpPr>
        <dsp:cNvPr id="0" name=""/>
        <dsp:cNvSpPr/>
      </dsp:nvSpPr>
      <dsp:spPr>
        <a:xfrm>
          <a:off x="0" y="4021123"/>
          <a:ext cx="7711401"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D0749A-26C2-4406-AB73-FE988BD6E7EA}">
      <dsp:nvSpPr>
        <dsp:cNvPr id="0" name=""/>
        <dsp:cNvSpPr/>
      </dsp:nvSpPr>
      <dsp:spPr>
        <a:xfrm>
          <a:off x="385570" y="3725923"/>
          <a:ext cx="5397980" cy="590400"/>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031" tIns="0" rIns="204031" bIns="0" numCol="1" spcCol="1270" anchor="ctr" anchorCtr="0">
          <a:noAutofit/>
        </a:bodyPr>
        <a:lstStyle/>
        <a:p>
          <a:pPr lvl="0" algn="l" defTabSz="889000">
            <a:lnSpc>
              <a:spcPct val="90000"/>
            </a:lnSpc>
            <a:spcBef>
              <a:spcPct val="0"/>
            </a:spcBef>
            <a:spcAft>
              <a:spcPct val="35000"/>
            </a:spcAft>
          </a:pPr>
          <a:r>
            <a:rPr lang="en-US" altLang="en-US" sz="2000" b="1" kern="1200" dirty="0" smtClean="0"/>
            <a:t>5.</a:t>
          </a:r>
          <a:r>
            <a:rPr lang="zh-CN" altLang="en-US" sz="2000" b="1" kern="1200" dirty="0" smtClean="0"/>
            <a:t>研发质量管理的重要性</a:t>
          </a:r>
          <a:endParaRPr lang="zh-CN" altLang="en-US" sz="2000" b="1" kern="1200" dirty="0"/>
        </a:p>
      </dsp:txBody>
      <dsp:txXfrm>
        <a:off x="414391" y="3754744"/>
        <a:ext cx="5340338" cy="532758"/>
      </dsp:txXfrm>
    </dsp:sp>
    <dsp:sp modelId="{4AE27F2E-9FB7-461C-959C-43BDB17BA164}">
      <dsp:nvSpPr>
        <dsp:cNvPr id="0" name=""/>
        <dsp:cNvSpPr/>
      </dsp:nvSpPr>
      <dsp:spPr>
        <a:xfrm>
          <a:off x="0" y="4928323"/>
          <a:ext cx="7711401"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CDD3CB-4A23-49AF-8244-704C2B2319E4}">
      <dsp:nvSpPr>
        <dsp:cNvPr id="0" name=""/>
        <dsp:cNvSpPr/>
      </dsp:nvSpPr>
      <dsp:spPr>
        <a:xfrm>
          <a:off x="385570" y="4633123"/>
          <a:ext cx="5397980" cy="590400"/>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031" tIns="0" rIns="204031" bIns="0" numCol="1" spcCol="1270" anchor="ctr" anchorCtr="0">
          <a:noAutofit/>
        </a:bodyPr>
        <a:lstStyle/>
        <a:p>
          <a:pPr lvl="0" algn="l" defTabSz="889000">
            <a:lnSpc>
              <a:spcPct val="90000"/>
            </a:lnSpc>
            <a:spcBef>
              <a:spcPct val="0"/>
            </a:spcBef>
            <a:spcAft>
              <a:spcPct val="35000"/>
            </a:spcAft>
          </a:pPr>
          <a:r>
            <a:rPr lang="en-US" altLang="en-US" sz="2000" b="1" kern="1200" dirty="0" smtClean="0"/>
            <a:t>6. Lesson</a:t>
          </a:r>
          <a:r>
            <a:rPr lang="zh-CN" altLang="en-US" sz="2000" b="1" kern="1200" dirty="0" smtClean="0"/>
            <a:t>和持续改善机制</a:t>
          </a:r>
          <a:endParaRPr lang="zh-CN" altLang="en-US" sz="2000" b="1" kern="1200" dirty="0"/>
        </a:p>
      </dsp:txBody>
      <dsp:txXfrm>
        <a:off x="414391" y="4661944"/>
        <a:ext cx="5340338"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2018/2/5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12</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13</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14</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15</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16</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17</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18</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19</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20</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AC837487-688D-3B44-8A05-A58BC23B8418}" type="slidenum">
              <a:rPr kumimoji="1" lang="zh-CN" altLang="en-US" smtClean="0"/>
              <a:t>22</a:t>
            </a:fld>
            <a:endParaRPr kumimoji="1" lang="zh-CN" altLang="en-US"/>
          </a:p>
        </p:txBody>
      </p:sp>
    </p:spTree>
    <p:extLst>
      <p:ext uri="{BB962C8B-B14F-4D97-AF65-F5344CB8AC3E}">
        <p14:creationId xmlns:p14="http://schemas.microsoft.com/office/powerpoint/2010/main" val="1141026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AC837487-688D-3B44-8A05-A58BC23B8418}" type="slidenum">
              <a:rPr kumimoji="1" lang="zh-CN" altLang="en-US" smtClean="0"/>
              <a:t>23</a:t>
            </a:fld>
            <a:endParaRPr kumimoji="1" lang="zh-CN" altLang="en-US"/>
          </a:p>
        </p:txBody>
      </p:sp>
    </p:spTree>
    <p:extLst>
      <p:ext uri="{BB962C8B-B14F-4D97-AF65-F5344CB8AC3E}">
        <p14:creationId xmlns:p14="http://schemas.microsoft.com/office/powerpoint/2010/main" val="134278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AC837487-688D-3B44-8A05-A58BC23B8418}" type="slidenum">
              <a:rPr kumimoji="1" lang="zh-CN" altLang="en-US" smtClean="0"/>
              <a:t>25</a:t>
            </a:fld>
            <a:endParaRPr kumimoji="1" lang="zh-CN" altLang="en-US"/>
          </a:p>
        </p:txBody>
      </p:sp>
    </p:spTree>
    <p:extLst>
      <p:ext uri="{BB962C8B-B14F-4D97-AF65-F5344CB8AC3E}">
        <p14:creationId xmlns:p14="http://schemas.microsoft.com/office/powerpoint/2010/main" val="950163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AC837487-688D-3B44-8A05-A58BC23B8418}" type="slidenum">
              <a:rPr kumimoji="1" lang="zh-CN" altLang="en-US" smtClean="0"/>
              <a:t>26</a:t>
            </a:fld>
            <a:endParaRPr kumimoji="1" lang="zh-CN" altLang="en-US"/>
          </a:p>
        </p:txBody>
      </p:sp>
    </p:spTree>
    <p:extLst>
      <p:ext uri="{BB962C8B-B14F-4D97-AF65-F5344CB8AC3E}">
        <p14:creationId xmlns:p14="http://schemas.microsoft.com/office/powerpoint/2010/main" val="989944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AC837487-688D-3B44-8A05-A58BC23B8418}" type="slidenum">
              <a:rPr kumimoji="1" lang="zh-CN" altLang="en-US" smtClean="0"/>
              <a:t>27</a:t>
            </a:fld>
            <a:endParaRPr kumimoji="1" lang="zh-CN" altLang="en-US"/>
          </a:p>
        </p:txBody>
      </p:sp>
    </p:spTree>
    <p:extLst>
      <p:ext uri="{BB962C8B-B14F-4D97-AF65-F5344CB8AC3E}">
        <p14:creationId xmlns:p14="http://schemas.microsoft.com/office/powerpoint/2010/main" val="761943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AC837487-688D-3B44-8A05-A58BC23B8418}" type="slidenum">
              <a:rPr kumimoji="1" lang="zh-CN" altLang="en-US" smtClean="0"/>
              <a:t>28</a:t>
            </a:fld>
            <a:endParaRPr kumimoji="1" lang="zh-CN" altLang="en-US"/>
          </a:p>
        </p:txBody>
      </p:sp>
    </p:spTree>
    <p:extLst>
      <p:ext uri="{BB962C8B-B14F-4D97-AF65-F5344CB8AC3E}">
        <p14:creationId xmlns:p14="http://schemas.microsoft.com/office/powerpoint/2010/main" val="1876108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AC837487-688D-3B44-8A05-A58BC23B8418}" type="slidenum">
              <a:rPr kumimoji="1" lang="zh-CN" altLang="en-US" smtClean="0"/>
              <a:t>29</a:t>
            </a:fld>
            <a:endParaRPr kumimoji="1" lang="zh-CN" altLang="en-US"/>
          </a:p>
        </p:txBody>
      </p:sp>
    </p:spTree>
    <p:extLst>
      <p:ext uri="{BB962C8B-B14F-4D97-AF65-F5344CB8AC3E}">
        <p14:creationId xmlns:p14="http://schemas.microsoft.com/office/powerpoint/2010/main" val="1625793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F0A1528B-8C25-44E2-BB66-8D8AED46E2AA}" type="slidenum">
              <a:rPr lang="zh-CN" altLang="en-US" smtClean="0">
                <a:solidFill>
                  <a:prstClr val="black"/>
                </a:solidFill>
              </a:rPr>
              <a:t>39</a:t>
            </a:fld>
            <a:endParaRPr lang="zh-CN" altLang="en-US">
              <a:solidFill>
                <a:prstClr val="black"/>
              </a:solidFill>
            </a:endParaRPr>
          </a:p>
        </p:txBody>
      </p:sp>
    </p:spTree>
    <p:extLst>
      <p:ext uri="{BB962C8B-B14F-4D97-AF65-F5344CB8AC3E}">
        <p14:creationId xmlns:p14="http://schemas.microsoft.com/office/powerpoint/2010/main" val="1439872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fld id="{DBAAC850-1B5C-446E-A41B-29919A177968}" type="datetime1">
              <a:rPr lang="zh-CN" altLang="en-US" smtClean="0"/>
              <a:pPr/>
              <a:t>2018/2/5</a:t>
            </a:fld>
            <a:endParaRPr lang="zh-CN" altLang="en-US" sz="1200"/>
          </a:p>
        </p:txBody>
      </p:sp>
      <p:sp>
        <p:nvSpPr>
          <p:cNvPr id="5" name="幻灯片编号占位符 4"/>
          <p:cNvSpPr>
            <a:spLocks noGrp="1"/>
          </p:cNvSpPr>
          <p:nvPr>
            <p:ph type="sldNum" sz="quarter" idx="11"/>
          </p:nvPr>
        </p:nvSpPr>
        <p:spPr/>
        <p:txBody>
          <a:bodyPr/>
          <a:lstStyle/>
          <a:p>
            <a:fld id="{648CF3C1-EE2A-4AC1-90FA-6A57CCE64506}" type="slidenum">
              <a:rPr lang="zh-CN" altLang="en-US" smtClean="0"/>
              <a:pPr/>
              <a:t>40</a:t>
            </a:fld>
            <a:endParaRPr lang="zh-CN" altLang="en-US" sz="1200"/>
          </a:p>
        </p:txBody>
      </p:sp>
    </p:spTree>
    <p:extLst>
      <p:ext uri="{BB962C8B-B14F-4D97-AF65-F5344CB8AC3E}">
        <p14:creationId xmlns:p14="http://schemas.microsoft.com/office/powerpoint/2010/main" val="1468267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fld id="{DBAAC850-1B5C-446E-A41B-29919A177968}" type="datetime1">
              <a:rPr lang="zh-CN" altLang="en-US" smtClean="0"/>
              <a:pPr/>
              <a:t>2018/2/5</a:t>
            </a:fld>
            <a:endParaRPr lang="zh-CN" altLang="en-US" sz="1200"/>
          </a:p>
        </p:txBody>
      </p:sp>
      <p:sp>
        <p:nvSpPr>
          <p:cNvPr id="5" name="幻灯片编号占位符 4"/>
          <p:cNvSpPr>
            <a:spLocks noGrp="1"/>
          </p:cNvSpPr>
          <p:nvPr>
            <p:ph type="sldNum" sz="quarter" idx="11"/>
          </p:nvPr>
        </p:nvSpPr>
        <p:spPr/>
        <p:txBody>
          <a:bodyPr/>
          <a:lstStyle/>
          <a:p>
            <a:fld id="{648CF3C1-EE2A-4AC1-90FA-6A57CCE64506}" type="slidenum">
              <a:rPr lang="zh-CN" altLang="en-US" smtClean="0"/>
              <a:pPr/>
              <a:t>41</a:t>
            </a:fld>
            <a:endParaRPr lang="zh-CN" altLang="en-US" sz="1200"/>
          </a:p>
        </p:txBody>
      </p:sp>
    </p:spTree>
    <p:extLst>
      <p:ext uri="{BB962C8B-B14F-4D97-AF65-F5344CB8AC3E}">
        <p14:creationId xmlns:p14="http://schemas.microsoft.com/office/powerpoint/2010/main" val="811459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fld id="{DBAAC850-1B5C-446E-A41B-29919A177968}" type="datetime1">
              <a:rPr lang="zh-CN" altLang="en-US" smtClean="0"/>
              <a:pPr/>
              <a:t>2018/2/5</a:t>
            </a:fld>
            <a:endParaRPr lang="zh-CN" altLang="en-US" sz="1200"/>
          </a:p>
        </p:txBody>
      </p:sp>
      <p:sp>
        <p:nvSpPr>
          <p:cNvPr id="5" name="幻灯片编号占位符 4"/>
          <p:cNvSpPr>
            <a:spLocks noGrp="1"/>
          </p:cNvSpPr>
          <p:nvPr>
            <p:ph type="sldNum" sz="quarter" idx="11"/>
          </p:nvPr>
        </p:nvSpPr>
        <p:spPr/>
        <p:txBody>
          <a:bodyPr/>
          <a:lstStyle/>
          <a:p>
            <a:fld id="{648CF3C1-EE2A-4AC1-90FA-6A57CCE64506}" type="slidenum">
              <a:rPr lang="zh-CN" altLang="en-US" smtClean="0"/>
              <a:pPr/>
              <a:t>42</a:t>
            </a:fld>
            <a:endParaRPr lang="zh-CN" altLang="en-US" sz="1200"/>
          </a:p>
        </p:txBody>
      </p:sp>
    </p:spTree>
    <p:extLst>
      <p:ext uri="{BB962C8B-B14F-4D97-AF65-F5344CB8AC3E}">
        <p14:creationId xmlns:p14="http://schemas.microsoft.com/office/powerpoint/2010/main" val="43057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fld id="{DBAAC850-1B5C-446E-A41B-29919A177968}" type="datetime1">
              <a:rPr lang="zh-CN" altLang="en-US" smtClean="0"/>
              <a:pPr/>
              <a:t>2018/2/5</a:t>
            </a:fld>
            <a:endParaRPr lang="zh-CN" altLang="en-US" sz="1200"/>
          </a:p>
        </p:txBody>
      </p:sp>
      <p:sp>
        <p:nvSpPr>
          <p:cNvPr id="5" name="幻灯片编号占位符 4"/>
          <p:cNvSpPr>
            <a:spLocks noGrp="1"/>
          </p:cNvSpPr>
          <p:nvPr>
            <p:ph type="sldNum" sz="quarter" idx="11"/>
          </p:nvPr>
        </p:nvSpPr>
        <p:spPr/>
        <p:txBody>
          <a:bodyPr/>
          <a:lstStyle/>
          <a:p>
            <a:fld id="{648CF3C1-EE2A-4AC1-90FA-6A57CCE64506}" type="slidenum">
              <a:rPr lang="zh-CN" altLang="en-US" smtClean="0"/>
              <a:pPr/>
              <a:t>53</a:t>
            </a:fld>
            <a:endParaRPr lang="zh-CN" altLang="en-US" sz="1200"/>
          </a:p>
        </p:txBody>
      </p:sp>
    </p:spTree>
    <p:extLst>
      <p:ext uri="{BB962C8B-B14F-4D97-AF65-F5344CB8AC3E}">
        <p14:creationId xmlns:p14="http://schemas.microsoft.com/office/powerpoint/2010/main" val="2120180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6</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7</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8</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11</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84348" y="385763"/>
            <a:ext cx="11090055" cy="1397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84348" y="1925638"/>
            <a:ext cx="11090055" cy="458946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84354" y="6704023"/>
            <a:ext cx="2892783" cy="384175"/>
          </a:xfrm>
          <a:prstGeom prst="rect">
            <a:avLst/>
          </a:prstGeom>
        </p:spPr>
        <p:txBody>
          <a:bodyPr/>
          <a:lstStyle/>
          <a:p>
            <a:fld id="{3BED4874-415F-4462-8CBD-90FA9588F106}" type="datetimeFigureOut">
              <a:rPr lang="zh-CN" altLang="en-US" smtClean="0"/>
              <a:t>2018/2/5</a:t>
            </a:fld>
            <a:endParaRPr lang="zh-CN" altLang="en-US"/>
          </a:p>
        </p:txBody>
      </p:sp>
      <p:sp>
        <p:nvSpPr>
          <p:cNvPr id="5" name="页脚占位符 4"/>
          <p:cNvSpPr>
            <a:spLocks noGrp="1"/>
          </p:cNvSpPr>
          <p:nvPr>
            <p:ph type="ftr" sz="quarter" idx="11"/>
          </p:nvPr>
        </p:nvSpPr>
        <p:spPr>
          <a:xfrm>
            <a:off x="4259789" y="6704023"/>
            <a:ext cx="4339173" cy="38417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9081627" y="6704023"/>
            <a:ext cx="2892783" cy="384175"/>
          </a:xfrm>
          <a:prstGeom prst="rect">
            <a:avLst/>
          </a:prstGeom>
        </p:spPr>
        <p:txBody>
          <a:bodyPr/>
          <a:lstStyle/>
          <a:p>
            <a:fld id="{8C92ADDF-ABC6-4EEC-846D-A1AE2D410679}" type="slidenum">
              <a:rPr lang="zh-CN" altLang="en-US" smtClean="0"/>
              <a:t>‹#›</a:t>
            </a:fld>
            <a:endParaRPr lang="zh-CN" altLang="en-US"/>
          </a:p>
        </p:txBody>
      </p:sp>
    </p:spTree>
    <p:extLst>
      <p:ext uri="{BB962C8B-B14F-4D97-AF65-F5344CB8AC3E}">
        <p14:creationId xmlns:p14="http://schemas.microsoft.com/office/powerpoint/2010/main" val="1947739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84348" y="385763"/>
            <a:ext cx="11090055" cy="1397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84354" y="6704023"/>
            <a:ext cx="2892783" cy="384175"/>
          </a:xfrm>
          <a:prstGeom prst="rect">
            <a:avLst/>
          </a:prstGeom>
        </p:spPr>
        <p:txBody>
          <a:bodyPr/>
          <a:lstStyle/>
          <a:p>
            <a:fld id="{3BED4874-415F-4462-8CBD-90FA9588F106}" type="datetimeFigureOut">
              <a:rPr lang="zh-CN" altLang="en-US" smtClean="0"/>
              <a:t>2018/2/5</a:t>
            </a:fld>
            <a:endParaRPr lang="zh-CN" altLang="en-US"/>
          </a:p>
        </p:txBody>
      </p:sp>
      <p:sp>
        <p:nvSpPr>
          <p:cNvPr id="4" name="页脚占位符 3"/>
          <p:cNvSpPr>
            <a:spLocks noGrp="1"/>
          </p:cNvSpPr>
          <p:nvPr>
            <p:ph type="ftr" sz="quarter" idx="11"/>
          </p:nvPr>
        </p:nvSpPr>
        <p:spPr>
          <a:xfrm>
            <a:off x="4259789" y="6704023"/>
            <a:ext cx="4339173" cy="38417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9081627" y="6704023"/>
            <a:ext cx="2892783" cy="384175"/>
          </a:xfrm>
          <a:prstGeom prst="rect">
            <a:avLst/>
          </a:prstGeom>
        </p:spPr>
        <p:txBody>
          <a:bodyPr/>
          <a:lstStyle/>
          <a:p>
            <a:fld id="{8C92ADDF-ABC6-4EEC-846D-A1AE2D410679}" type="slidenum">
              <a:rPr lang="zh-CN" altLang="en-US" smtClean="0"/>
              <a:t>‹#›</a:t>
            </a:fld>
            <a:endParaRPr lang="zh-CN" altLang="en-US"/>
          </a:p>
        </p:txBody>
      </p:sp>
    </p:spTree>
    <p:extLst>
      <p:ext uri="{BB962C8B-B14F-4D97-AF65-F5344CB8AC3E}">
        <p14:creationId xmlns:p14="http://schemas.microsoft.com/office/powerpoint/2010/main" val="404492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354" y="6704023"/>
            <a:ext cx="2892783" cy="384175"/>
          </a:xfrm>
          <a:prstGeom prst="rect">
            <a:avLst/>
          </a:prstGeom>
        </p:spPr>
        <p:txBody>
          <a:bodyPr/>
          <a:lstStyle/>
          <a:p>
            <a:fld id="{3BED4874-415F-4462-8CBD-90FA9588F106}" type="datetimeFigureOut">
              <a:rPr lang="zh-CN" altLang="en-US" smtClean="0"/>
              <a:t>2018/2/5</a:t>
            </a:fld>
            <a:endParaRPr lang="zh-CN" altLang="en-US"/>
          </a:p>
        </p:txBody>
      </p:sp>
      <p:sp>
        <p:nvSpPr>
          <p:cNvPr id="3" name="页脚占位符 2"/>
          <p:cNvSpPr>
            <a:spLocks noGrp="1"/>
          </p:cNvSpPr>
          <p:nvPr>
            <p:ph type="ftr" sz="quarter" idx="11"/>
          </p:nvPr>
        </p:nvSpPr>
        <p:spPr>
          <a:xfrm>
            <a:off x="4259789" y="6704023"/>
            <a:ext cx="4339173" cy="38417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9081627" y="6704023"/>
            <a:ext cx="2892783" cy="384175"/>
          </a:xfrm>
          <a:prstGeom prst="rect">
            <a:avLst/>
          </a:prstGeom>
        </p:spPr>
        <p:txBody>
          <a:bodyPr/>
          <a:lstStyle/>
          <a:p>
            <a:fld id="{8C92ADDF-ABC6-4EEC-846D-A1AE2D410679}" type="slidenum">
              <a:rPr lang="zh-CN" altLang="en-US" smtClean="0"/>
              <a:t>‹#›</a:t>
            </a:fld>
            <a:endParaRPr lang="zh-CN" altLang="en-US"/>
          </a:p>
        </p:txBody>
      </p:sp>
    </p:spTree>
    <p:extLst>
      <p:ext uri="{BB962C8B-B14F-4D97-AF65-F5344CB8AC3E}">
        <p14:creationId xmlns:p14="http://schemas.microsoft.com/office/powerpoint/2010/main" val="1897153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847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607554" y="1183404"/>
            <a:ext cx="9643644" cy="2519124"/>
          </a:xfrm>
          <a:prstGeom prst="rect">
            <a:avLst/>
          </a:prstGeom>
        </p:spPr>
        <p:txBody>
          <a:bodyPr lIns="96433" tIns="48216" rIns="96433" bIns="48216" anchor="b"/>
          <a:lstStyle>
            <a:lvl1pPr algn="ctr">
              <a:defRPr sz="63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607554" y="3799611"/>
            <a:ext cx="9643644" cy="1745812"/>
          </a:xfrm>
          <a:prstGeom prst="rect">
            <a:avLst/>
          </a:prstGeom>
        </p:spPr>
        <p:txBody>
          <a:bodyPr lIns="96433" tIns="48216" rIns="96433" bIns="48216"/>
          <a:lstStyle>
            <a:lvl1pPr marL="0" indent="0" algn="ctr">
              <a:buNone/>
              <a:defRPr sz="2500"/>
            </a:lvl1pPr>
            <a:lvl2pPr marL="482163" indent="0" algn="ctr">
              <a:buNone/>
              <a:defRPr sz="2100"/>
            </a:lvl2pPr>
            <a:lvl3pPr marL="964326" indent="0" algn="ctr">
              <a:buNone/>
              <a:defRPr sz="1900"/>
            </a:lvl3pPr>
            <a:lvl4pPr marL="1446489" indent="0" algn="ctr">
              <a:buNone/>
              <a:defRPr sz="1700"/>
            </a:lvl4pPr>
            <a:lvl5pPr marL="1928652" indent="0" algn="ctr">
              <a:buNone/>
              <a:defRPr sz="1700"/>
            </a:lvl5pPr>
            <a:lvl6pPr marL="2410816" indent="0" algn="ctr">
              <a:buNone/>
              <a:defRPr sz="1700"/>
            </a:lvl6pPr>
            <a:lvl7pPr marL="2892979" indent="0" algn="ctr">
              <a:buNone/>
              <a:defRPr sz="1700"/>
            </a:lvl7pPr>
            <a:lvl8pPr marL="3375142" indent="0" algn="ctr">
              <a:buNone/>
              <a:defRPr sz="1700"/>
            </a:lvl8pPr>
            <a:lvl9pPr marL="3857305" indent="0" algn="ctr">
              <a:buNone/>
              <a:defRPr sz="17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90210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84155" y="384983"/>
            <a:ext cx="11090442" cy="1397654"/>
          </a:xfrm>
          <a:prstGeom prst="rect">
            <a:avLst/>
          </a:prstGeom>
        </p:spPr>
        <p:txBody>
          <a:bodyPr lIns="96433" tIns="48216" rIns="96433" bIns="48216"/>
          <a:lstStyle/>
          <a:p>
            <a:r>
              <a:rPr lang="zh-CN" altLang="en-US" smtClean="0"/>
              <a:t>单击此处编辑母版标题样式</a:t>
            </a:r>
            <a:endParaRPr lang="zh-CN" altLang="en-US"/>
          </a:p>
        </p:txBody>
      </p:sp>
    </p:spTree>
    <p:extLst>
      <p:ext uri="{BB962C8B-B14F-4D97-AF65-F5344CB8AC3E}">
        <p14:creationId xmlns:p14="http://schemas.microsoft.com/office/powerpoint/2010/main" val="287548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4" descr="F:\0PPT素材\背景及图片\白麻子.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53" y="0"/>
            <a:ext cx="12858044" cy="723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21781"/>
      </p:ext>
    </p:extLst>
  </p:cSld>
  <p:clrMap bg1="lt1" tx1="dk1" bg2="lt2" tx2="dk2" accent1="accent1" accent2="accent2" accent3="accent3" accent4="accent4" accent5="accent5" accent6="accent6" hlink="hlink" folHlink="folHlink"/>
  <p:sldLayoutIdLst>
    <p:sldLayoutId id="2147483677" r:id="rId1"/>
    <p:sldLayoutId id="2147483681" r:id="rId2"/>
    <p:sldLayoutId id="2147483682" r:id="rId3"/>
    <p:sldLayoutId id="2147484027" r:id="rId4"/>
    <p:sldLayoutId id="2147484028" r:id="rId5"/>
    <p:sldLayoutId id="2147484029" r:id="rId6"/>
  </p:sldLayoutIdLst>
  <p:txStyles>
    <p:titleStyle>
      <a:lvl1pPr algn="l" defTabSz="91447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76" rtl="0" eaLnBrk="1" latinLnBrk="0" hangingPunct="1">
        <a:defRPr sz="1800" kern="1200">
          <a:solidFill>
            <a:schemeClr val="tx1"/>
          </a:solidFill>
          <a:latin typeface="+mn-lt"/>
          <a:ea typeface="+mn-ea"/>
          <a:cs typeface="+mn-cs"/>
        </a:defRPr>
      </a:lvl1pPr>
      <a:lvl2pPr marL="457239" algn="l" defTabSz="914476" rtl="0" eaLnBrk="1" latinLnBrk="0" hangingPunct="1">
        <a:defRPr sz="1800" kern="1200">
          <a:solidFill>
            <a:schemeClr val="tx1"/>
          </a:solidFill>
          <a:latin typeface="+mn-lt"/>
          <a:ea typeface="+mn-ea"/>
          <a:cs typeface="+mn-cs"/>
        </a:defRPr>
      </a:lvl2pPr>
      <a:lvl3pPr marL="914476" algn="l" defTabSz="914476" rtl="0" eaLnBrk="1" latinLnBrk="0" hangingPunct="1">
        <a:defRPr sz="1800" kern="1200">
          <a:solidFill>
            <a:schemeClr val="tx1"/>
          </a:solidFill>
          <a:latin typeface="+mn-lt"/>
          <a:ea typeface="+mn-ea"/>
          <a:cs typeface="+mn-cs"/>
        </a:defRPr>
      </a:lvl3pPr>
      <a:lvl4pPr marL="1371714" algn="l" defTabSz="914476" rtl="0" eaLnBrk="1" latinLnBrk="0" hangingPunct="1">
        <a:defRPr sz="1800" kern="1200">
          <a:solidFill>
            <a:schemeClr val="tx1"/>
          </a:solidFill>
          <a:latin typeface="+mn-lt"/>
          <a:ea typeface="+mn-ea"/>
          <a:cs typeface="+mn-cs"/>
        </a:defRPr>
      </a:lvl4pPr>
      <a:lvl5pPr marL="1828953" algn="l" defTabSz="914476" rtl="0" eaLnBrk="1" latinLnBrk="0" hangingPunct="1">
        <a:defRPr sz="1800" kern="1200">
          <a:solidFill>
            <a:schemeClr val="tx1"/>
          </a:solidFill>
          <a:latin typeface="+mn-lt"/>
          <a:ea typeface="+mn-ea"/>
          <a:cs typeface="+mn-cs"/>
        </a:defRPr>
      </a:lvl5pPr>
      <a:lvl6pPr marL="2286191" algn="l" defTabSz="914476" rtl="0" eaLnBrk="1" latinLnBrk="0" hangingPunct="1">
        <a:defRPr sz="1800" kern="1200">
          <a:solidFill>
            <a:schemeClr val="tx1"/>
          </a:solidFill>
          <a:latin typeface="+mn-lt"/>
          <a:ea typeface="+mn-ea"/>
          <a:cs typeface="+mn-cs"/>
        </a:defRPr>
      </a:lvl6pPr>
      <a:lvl7pPr marL="2743429" algn="l" defTabSz="914476" rtl="0" eaLnBrk="1" latinLnBrk="0" hangingPunct="1">
        <a:defRPr sz="1800" kern="1200">
          <a:solidFill>
            <a:schemeClr val="tx1"/>
          </a:solidFill>
          <a:latin typeface="+mn-lt"/>
          <a:ea typeface="+mn-ea"/>
          <a:cs typeface="+mn-cs"/>
        </a:defRPr>
      </a:lvl7pPr>
      <a:lvl8pPr marL="3200667" algn="l" defTabSz="914476" rtl="0" eaLnBrk="1" latinLnBrk="0" hangingPunct="1">
        <a:defRPr sz="1800" kern="1200">
          <a:solidFill>
            <a:schemeClr val="tx1"/>
          </a:solidFill>
          <a:latin typeface="+mn-lt"/>
          <a:ea typeface="+mn-ea"/>
          <a:cs typeface="+mn-cs"/>
        </a:defRPr>
      </a:lvl8pPr>
      <a:lvl9pPr marL="3657906" algn="l" defTabSz="91447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chart" Target="../charts/char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chart" Target="../charts/chart3.xml"/><Relationship Id="rId5" Type="http://schemas.openxmlformats.org/officeDocument/2006/relationships/image" Target="../media/image27.jpe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chart" Target="../charts/chart4.xml"/><Relationship Id="rId5" Type="http://schemas.openxmlformats.org/officeDocument/2006/relationships/image" Target="../media/image28.jp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3.png"/><Relationship Id="rId7" Type="http://schemas.openxmlformats.org/officeDocument/2006/relationships/image" Target="../media/image33.tiff"/><Relationship Id="rId12" Type="http://schemas.openxmlformats.org/officeDocument/2006/relationships/image" Target="../media/image37.tif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6.tiff"/><Relationship Id="rId5" Type="http://schemas.openxmlformats.org/officeDocument/2006/relationships/chart" Target="../charts/chart6.xml"/><Relationship Id="rId10" Type="http://schemas.openxmlformats.org/officeDocument/2006/relationships/image" Target="../media/image35.tiff"/><Relationship Id="rId4" Type="http://schemas.openxmlformats.org/officeDocument/2006/relationships/image" Target="../media/image4.png"/><Relationship Id="rId9" Type="http://schemas.openxmlformats.org/officeDocument/2006/relationships/image" Target="../media/image34.tiff"/></Relationships>
</file>

<file path=ppt/slides/_rels/slide19.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3.png"/><Relationship Id="rId7" Type="http://schemas.openxmlformats.org/officeDocument/2006/relationships/image" Target="../media/image40.tif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9.tiff"/><Relationship Id="rId11" Type="http://schemas.openxmlformats.org/officeDocument/2006/relationships/image" Target="../media/image44.tiff"/><Relationship Id="rId5" Type="http://schemas.openxmlformats.org/officeDocument/2006/relationships/image" Target="../media/image38.tiff"/><Relationship Id="rId10" Type="http://schemas.openxmlformats.org/officeDocument/2006/relationships/image" Target="../media/image43.tiff"/><Relationship Id="rId4" Type="http://schemas.openxmlformats.org/officeDocument/2006/relationships/image" Target="../media/image4.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8.tiff"/><Relationship Id="rId3" Type="http://schemas.openxmlformats.org/officeDocument/2006/relationships/image" Target="../media/image3.png"/><Relationship Id="rId7" Type="http://schemas.openxmlformats.org/officeDocument/2006/relationships/image" Target="../media/image47.tif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6.tiff"/><Relationship Id="rId5" Type="http://schemas.openxmlformats.org/officeDocument/2006/relationships/image" Target="../media/image45.tiff"/><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png"/><Relationship Id="rId7" Type="http://schemas.openxmlformats.org/officeDocument/2006/relationships/diagramQuickStyle" Target="../diagrams/quickStyle3.xml"/><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baike.so.com/doc/1169188-1236763.html" TargetMode="External"/><Relationship Id="rId9" Type="http://schemas.microsoft.com/office/2007/relationships/diagramDrawing" Target="../diagrams/drawing3.xml"/></Relationships>
</file>

<file path=ppt/slides/_rels/slide3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png"/><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52.png"/><Relationship Id="rId4" Type="http://schemas.openxmlformats.org/officeDocument/2006/relationships/diagramData" Target="../diagrams/data5.xml"/><Relationship Id="rId9" Type="http://schemas.openxmlformats.org/officeDocument/2006/relationships/image" Target="../media/image51.jp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jpeg"/><Relationship Id="rId1" Type="http://schemas.openxmlformats.org/officeDocument/2006/relationships/slideLayout" Target="../slideLayouts/slideLayout3.xml"/><Relationship Id="rId5" Type="http://schemas.openxmlformats.org/officeDocument/2006/relationships/chart" Target="../charts/chart7.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chart" Target="../charts/chart8.xml"/></Relationships>
</file>

<file path=ppt/slides/_rels/slide3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png"/><Relationship Id="rId7"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jpg"/></Relationships>
</file>

<file path=ppt/slides/_rels/slide38.xml.rels><?xml version="1.0" encoding="UTF-8" standalone="yes"?>
<Relationships xmlns="http://schemas.openxmlformats.org/package/2006/relationships"><Relationship Id="rId8" Type="http://schemas.openxmlformats.org/officeDocument/2006/relationships/image" Target="../media/image62.tiff"/><Relationship Id="rId3" Type="http://schemas.openxmlformats.org/officeDocument/2006/relationships/image" Target="../media/image4.png"/><Relationship Id="rId7" Type="http://schemas.openxmlformats.org/officeDocument/2006/relationships/image" Target="../media/image61.tiff"/><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54.jpg"/><Relationship Id="rId5" Type="http://schemas.openxmlformats.org/officeDocument/2006/relationships/image" Target="../media/image60.png"/><Relationship Id="rId4" Type="http://schemas.openxmlformats.org/officeDocument/2006/relationships/image" Target="../media/image59.jpg"/></Relationships>
</file>

<file path=ppt/slides/_rels/slide3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tiff"/><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png"/><Relationship Id="rId7" Type="http://schemas.openxmlformats.org/officeDocument/2006/relationships/diagramColors" Target="../diagrams/colors9.xm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65.jpeg"/><Relationship Id="rId5" Type="http://schemas.openxmlformats.org/officeDocument/2006/relationships/image" Target="../media/image63.png"/><Relationship Id="rId4"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66.jpeg"/><Relationship Id="rId5" Type="http://schemas.openxmlformats.org/officeDocument/2006/relationships/image" Target="../media/image63.png"/><Relationship Id="rId4"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emf"/><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jpe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image" Target="../media/image72.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0.tiff"/><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ags" Target="../tags/tag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4.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76.png"/><Relationship Id="rId16"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3.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jpe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tags" Target="../tags/tag14.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9.emf"/><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tiff"/><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3.png"/><Relationship Id="rId7" Type="http://schemas.openxmlformats.org/officeDocument/2006/relationships/image" Target="../media/image19.tif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4.png"/><Relationship Id="rId9" Type="http://schemas.openxmlformats.org/officeDocument/2006/relationships/image" Target="../media/image21.ti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 y="0"/>
            <a:ext cx="12858044" cy="7232650"/>
          </a:xfrm>
          <a:prstGeom prst="rect">
            <a:avLst/>
          </a:prstGeom>
        </p:spPr>
      </p:pic>
      <p:sp>
        <p:nvSpPr>
          <p:cNvPr id="3" name="TextBox 2"/>
          <p:cNvSpPr txBox="1"/>
          <p:nvPr/>
        </p:nvSpPr>
        <p:spPr>
          <a:xfrm>
            <a:off x="564753" y="4912469"/>
            <a:ext cx="12201326" cy="769441"/>
          </a:xfrm>
          <a:prstGeom prst="rect">
            <a:avLst/>
          </a:prstGeom>
          <a:noFill/>
        </p:spPr>
        <p:txBody>
          <a:bodyPr wrap="square" rtlCol="0">
            <a:spAutoFit/>
          </a:bodyPr>
          <a:lstStyle/>
          <a:p>
            <a:r>
              <a:rPr lang="zh-CN" altLang="en-US" sz="4400" b="1" dirty="0">
                <a:solidFill>
                  <a:schemeClr val="tx1">
                    <a:lumMod val="75000"/>
                    <a:lumOff val="25000"/>
                  </a:schemeClr>
                </a:solidFill>
                <a:latin typeface="+mj-ea"/>
                <a:ea typeface="+mj-ea"/>
              </a:rPr>
              <a:t>硬件研发</a:t>
            </a:r>
            <a:r>
              <a:rPr lang="en-US" altLang="zh-CN" sz="4400" b="1" dirty="0">
                <a:solidFill>
                  <a:schemeClr val="tx1">
                    <a:lumMod val="75000"/>
                    <a:lumOff val="25000"/>
                  </a:schemeClr>
                </a:solidFill>
                <a:latin typeface="+mj-ea"/>
                <a:ea typeface="+mj-ea"/>
              </a:rPr>
              <a:t>&amp;</a:t>
            </a:r>
            <a:r>
              <a:rPr lang="zh-CN" altLang="en-US" sz="4400" b="1" dirty="0">
                <a:solidFill>
                  <a:schemeClr val="tx1">
                    <a:lumMod val="75000"/>
                    <a:lumOff val="25000"/>
                  </a:schemeClr>
                </a:solidFill>
                <a:latin typeface="+mj-ea"/>
                <a:ea typeface="+mj-ea"/>
              </a:rPr>
              <a:t>供应链管理</a:t>
            </a:r>
          </a:p>
        </p:txBody>
      </p:sp>
      <p:sp>
        <p:nvSpPr>
          <p:cNvPr id="4" name="TextBox 3"/>
          <p:cNvSpPr txBox="1"/>
          <p:nvPr/>
        </p:nvSpPr>
        <p:spPr>
          <a:xfrm>
            <a:off x="596727" y="5767854"/>
            <a:ext cx="5760640" cy="584775"/>
          </a:xfrm>
          <a:prstGeom prst="rect">
            <a:avLst/>
          </a:prstGeom>
          <a:noFill/>
        </p:spPr>
        <p:txBody>
          <a:bodyPr wrap="square" rtlCol="0">
            <a:spAutoFit/>
          </a:bodyPr>
          <a:lstStyle/>
          <a:p>
            <a:r>
              <a:rPr lang="en-US" altLang="zh-CN" sz="3200" b="1" dirty="0">
                <a:solidFill>
                  <a:srgbClr val="0070C0"/>
                </a:solidFill>
                <a:latin typeface="+mn-lt"/>
                <a:ea typeface="+mj-ea"/>
              </a:rPr>
              <a:t>2018</a:t>
            </a:r>
            <a:r>
              <a:rPr lang="zh-CN" altLang="en-US" sz="3200" b="1" dirty="0">
                <a:solidFill>
                  <a:srgbClr val="0070C0"/>
                </a:solidFill>
                <a:latin typeface="+mn-lt"/>
                <a:ea typeface="+mj-ea"/>
              </a:rPr>
              <a:t>年</a:t>
            </a:r>
            <a:r>
              <a:rPr lang="en-US" altLang="zh-CN" sz="3200" b="1" dirty="0">
                <a:solidFill>
                  <a:srgbClr val="0070C0"/>
                </a:solidFill>
                <a:latin typeface="+mn-lt"/>
                <a:ea typeface="+mj-ea"/>
              </a:rPr>
              <a:t>2</a:t>
            </a:r>
            <a:r>
              <a:rPr lang="zh-CN" altLang="en-US" sz="3200" b="1" dirty="0">
                <a:solidFill>
                  <a:srgbClr val="0070C0"/>
                </a:solidFill>
                <a:latin typeface="+mn-lt"/>
                <a:ea typeface="+mj-ea"/>
              </a:rPr>
              <a:t>月汇报</a:t>
            </a:r>
          </a:p>
        </p:txBody>
      </p:sp>
    </p:spTree>
    <p:extLst>
      <p:ext uri="{BB962C8B-B14F-4D97-AF65-F5344CB8AC3E}">
        <p14:creationId xmlns:p14="http://schemas.microsoft.com/office/powerpoint/2010/main" val="4118741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 y="0"/>
            <a:ext cx="12858044" cy="7232650"/>
          </a:xfrm>
          <a:prstGeom prst="rect">
            <a:avLst/>
          </a:prstGeom>
        </p:spPr>
      </p:pic>
      <p:sp>
        <p:nvSpPr>
          <p:cNvPr id="3" name="TextBox 2"/>
          <p:cNvSpPr txBox="1"/>
          <p:nvPr/>
        </p:nvSpPr>
        <p:spPr>
          <a:xfrm>
            <a:off x="564753" y="4912469"/>
            <a:ext cx="12201326" cy="769441"/>
          </a:xfrm>
          <a:prstGeom prst="rect">
            <a:avLst/>
          </a:prstGeom>
          <a:noFill/>
        </p:spPr>
        <p:txBody>
          <a:bodyPr wrap="square" rtlCol="0">
            <a:spAutoFit/>
          </a:bodyPr>
          <a:lstStyle/>
          <a:p>
            <a:r>
              <a:rPr lang="zh-CN" altLang="en-US" sz="4400" b="1" dirty="0">
                <a:solidFill>
                  <a:schemeClr val="tx1">
                    <a:lumMod val="75000"/>
                    <a:lumOff val="25000"/>
                  </a:schemeClr>
                </a:solidFill>
                <a:latin typeface="+mj-ea"/>
                <a:ea typeface="+mj-ea"/>
              </a:rPr>
              <a:t>硬件产品研发</a:t>
            </a:r>
          </a:p>
        </p:txBody>
      </p:sp>
      <p:sp>
        <p:nvSpPr>
          <p:cNvPr id="4" name="TextBox 3"/>
          <p:cNvSpPr txBox="1"/>
          <p:nvPr/>
        </p:nvSpPr>
        <p:spPr>
          <a:xfrm>
            <a:off x="596727" y="5767854"/>
            <a:ext cx="5760640" cy="584775"/>
          </a:xfrm>
          <a:prstGeom prst="rect">
            <a:avLst/>
          </a:prstGeom>
          <a:noFill/>
        </p:spPr>
        <p:txBody>
          <a:bodyPr wrap="square" rtlCol="0">
            <a:spAutoFit/>
          </a:bodyPr>
          <a:lstStyle/>
          <a:p>
            <a:r>
              <a:rPr lang="en-US" altLang="zh-CN" sz="3200" b="1" dirty="0">
                <a:solidFill>
                  <a:srgbClr val="0070C0"/>
                </a:solidFill>
                <a:latin typeface="+mn-lt"/>
                <a:ea typeface="+mj-ea"/>
              </a:rPr>
              <a:t>2018</a:t>
            </a:r>
            <a:r>
              <a:rPr lang="zh-CN" altLang="en-US" sz="3200" b="1" dirty="0">
                <a:solidFill>
                  <a:srgbClr val="0070C0"/>
                </a:solidFill>
                <a:latin typeface="+mn-lt"/>
                <a:ea typeface="+mj-ea"/>
              </a:rPr>
              <a:t>年</a:t>
            </a:r>
            <a:r>
              <a:rPr lang="en-US" altLang="zh-CN" sz="3200" b="1" dirty="0">
                <a:solidFill>
                  <a:srgbClr val="0070C0"/>
                </a:solidFill>
                <a:latin typeface="+mn-lt"/>
                <a:ea typeface="+mj-ea"/>
              </a:rPr>
              <a:t>2</a:t>
            </a:r>
            <a:r>
              <a:rPr lang="zh-CN" altLang="en-US" sz="3200" b="1" dirty="0">
                <a:solidFill>
                  <a:srgbClr val="0070C0"/>
                </a:solidFill>
                <a:latin typeface="+mn-lt"/>
                <a:ea typeface="+mj-ea"/>
              </a:rPr>
              <a:t>月汇报</a:t>
            </a:r>
          </a:p>
        </p:txBody>
      </p:sp>
    </p:spTree>
    <p:extLst>
      <p:ext uri="{BB962C8B-B14F-4D97-AF65-F5344CB8AC3E}">
        <p14:creationId xmlns:p14="http://schemas.microsoft.com/office/powerpoint/2010/main" val="17607040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矩形 28"/>
          <p:cNvSpPr/>
          <p:nvPr/>
        </p:nvSpPr>
        <p:spPr>
          <a:xfrm>
            <a:off x="1397073" y="247156"/>
            <a:ext cx="2877711" cy="415498"/>
          </a:xfrm>
          <a:prstGeom prst="rect">
            <a:avLst/>
          </a:prstGeom>
          <a:effectLst/>
        </p:spPr>
        <p:txBody>
          <a:bodyPr vert="horz" wrap="none">
            <a:spAutoFit/>
          </a:bodyPr>
          <a:lstStyle/>
          <a:p>
            <a:r>
              <a:rPr lang="zh-CN" altLang="en-US" sz="2100" b="1" dirty="0">
                <a:solidFill>
                  <a:srgbClr val="2E2E2E"/>
                </a:solidFill>
                <a:latin typeface="+mj-lt"/>
                <a:ea typeface="微软雅黑" panose="020B0503020204020204" pitchFamily="34" charset="-122"/>
              </a:rPr>
              <a:t>我们是谁，我们的任务</a:t>
            </a:r>
          </a:p>
        </p:txBody>
      </p:sp>
      <p:grpSp>
        <p:nvGrpSpPr>
          <p:cNvPr id="23" name="组合 22">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46"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38" name="Rectangle 2"/>
          <p:cNvSpPr txBox="1">
            <a:spLocks noChangeArrowheads="1"/>
          </p:cNvSpPr>
          <p:nvPr/>
        </p:nvSpPr>
        <p:spPr>
          <a:xfrm>
            <a:off x="714766" y="1173637"/>
            <a:ext cx="11331233" cy="609688"/>
          </a:xfrm>
          <a:prstGeom prst="rect">
            <a:avLst/>
          </a:prstGeom>
        </p:spPr>
        <p:txBody>
          <a:bodyPr/>
          <a:lstStyle>
            <a:lvl1pPr algn="l" rtl="0" eaLnBrk="0" fontAlgn="base" hangingPunct="0">
              <a:spcBef>
                <a:spcPct val="0"/>
              </a:spcBef>
              <a:spcAft>
                <a:spcPct val="0"/>
              </a:spcAft>
              <a:defRPr sz="3000" b="1">
                <a:solidFill>
                  <a:srgbClr val="004798"/>
                </a:solidFill>
                <a:latin typeface="+mj-lt"/>
                <a:ea typeface="+mj-ea"/>
                <a:cs typeface="+mj-cs"/>
                <a:sym typeface="微软雅黑" panose="020B0503020204020204" pitchFamily="34" charset="-122"/>
              </a:defRPr>
            </a:lvl1pPr>
            <a:lvl2pPr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2pPr>
            <a:lvl3pPr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3pPr>
            <a:lvl4pPr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4pPr>
            <a:lvl5pPr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5pPr>
            <a:lvl6pPr marL="457200"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6pPr>
            <a:lvl7pPr marL="914400"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7pPr>
            <a:lvl8pPr marL="1371600"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8pPr>
            <a:lvl9pPr marL="1828800"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9pPr>
          </a:lstStyle>
          <a:p>
            <a:endParaRPr lang="zh-CN" altLang="en-US" sz="1904" b="0" dirty="0">
              <a:solidFill>
                <a:srgbClr val="024388"/>
              </a:solidFill>
              <a:latin typeface="幼圆" panose="02010509060101010101" pitchFamily="49" charset="-122"/>
              <a:ea typeface="幼圆" panose="02010509060101010101" pitchFamily="49" charset="-122"/>
            </a:endParaRPr>
          </a:p>
        </p:txBody>
      </p:sp>
      <p:sp>
        <p:nvSpPr>
          <p:cNvPr id="6" name="任意多边形 5"/>
          <p:cNvSpPr/>
          <p:nvPr/>
        </p:nvSpPr>
        <p:spPr>
          <a:xfrm>
            <a:off x="1944155" y="1586766"/>
            <a:ext cx="2514305" cy="1152128"/>
          </a:xfrm>
          <a:custGeom>
            <a:avLst/>
            <a:gdLst>
              <a:gd name="connsiteX0" fmla="*/ 0 w 2514305"/>
              <a:gd name="connsiteY0" fmla="*/ 155751 h 1557506"/>
              <a:gd name="connsiteX1" fmla="*/ 155751 w 2514305"/>
              <a:gd name="connsiteY1" fmla="*/ 0 h 1557506"/>
              <a:gd name="connsiteX2" fmla="*/ 2358554 w 2514305"/>
              <a:gd name="connsiteY2" fmla="*/ 0 h 1557506"/>
              <a:gd name="connsiteX3" fmla="*/ 2514305 w 2514305"/>
              <a:gd name="connsiteY3" fmla="*/ 155751 h 1557506"/>
              <a:gd name="connsiteX4" fmla="*/ 2514305 w 2514305"/>
              <a:gd name="connsiteY4" fmla="*/ 1401755 h 1557506"/>
              <a:gd name="connsiteX5" fmla="*/ 2358554 w 2514305"/>
              <a:gd name="connsiteY5" fmla="*/ 1557506 h 1557506"/>
              <a:gd name="connsiteX6" fmla="*/ 155751 w 2514305"/>
              <a:gd name="connsiteY6" fmla="*/ 1557506 h 1557506"/>
              <a:gd name="connsiteX7" fmla="*/ 0 w 2514305"/>
              <a:gd name="connsiteY7" fmla="*/ 1401755 h 1557506"/>
              <a:gd name="connsiteX8" fmla="*/ 0 w 2514305"/>
              <a:gd name="connsiteY8" fmla="*/ 155751 h 155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305" h="1557506">
                <a:moveTo>
                  <a:pt x="0" y="155751"/>
                </a:moveTo>
                <a:cubicBezTo>
                  <a:pt x="0" y="69732"/>
                  <a:pt x="69732" y="0"/>
                  <a:pt x="155751" y="0"/>
                </a:cubicBezTo>
                <a:lnTo>
                  <a:pt x="2358554" y="0"/>
                </a:lnTo>
                <a:cubicBezTo>
                  <a:pt x="2444573" y="0"/>
                  <a:pt x="2514305" y="69732"/>
                  <a:pt x="2514305" y="155751"/>
                </a:cubicBezTo>
                <a:lnTo>
                  <a:pt x="2514305" y="1401755"/>
                </a:lnTo>
                <a:cubicBezTo>
                  <a:pt x="2514305" y="1487774"/>
                  <a:pt x="2444573" y="1557506"/>
                  <a:pt x="2358554" y="1557506"/>
                </a:cubicBezTo>
                <a:lnTo>
                  <a:pt x="155751" y="1557506"/>
                </a:lnTo>
                <a:cubicBezTo>
                  <a:pt x="69732" y="1557506"/>
                  <a:pt x="0" y="1487774"/>
                  <a:pt x="0" y="1401755"/>
                </a:cubicBezTo>
                <a:lnTo>
                  <a:pt x="0" y="155751"/>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0893" tIns="140893" rIns="895185" bIns="530270" numCol="1" spcCol="1270" anchor="t" anchorCtr="0">
            <a:noAutofit/>
          </a:bodyPr>
          <a:lstStyle/>
          <a:p>
            <a:pPr marL="285750" lvl="1" indent="-285750" algn="l" defTabSz="1244600">
              <a:lnSpc>
                <a:spcPct val="90000"/>
              </a:lnSpc>
              <a:spcBef>
                <a:spcPct val="0"/>
              </a:spcBef>
              <a:spcAft>
                <a:spcPct val="15000"/>
              </a:spcAft>
              <a:buChar char="••"/>
            </a:pPr>
            <a:r>
              <a:rPr lang="zh-CN" altLang="en-US" sz="2600" kern="1200" dirty="0"/>
              <a:t>平台</a:t>
            </a:r>
          </a:p>
          <a:p>
            <a:pPr marL="285750" lvl="1" indent="-285750" algn="l" defTabSz="1244600">
              <a:lnSpc>
                <a:spcPct val="90000"/>
              </a:lnSpc>
              <a:spcBef>
                <a:spcPct val="0"/>
              </a:spcBef>
              <a:spcAft>
                <a:spcPct val="15000"/>
              </a:spcAft>
              <a:buChar char="••"/>
            </a:pPr>
            <a:r>
              <a:rPr lang="zh-CN" altLang="en-US" sz="2600" kern="1200" dirty="0"/>
              <a:t>标准</a:t>
            </a:r>
          </a:p>
        </p:txBody>
      </p:sp>
      <p:sp>
        <p:nvSpPr>
          <p:cNvPr id="7" name="任意多边形 6"/>
          <p:cNvSpPr/>
          <p:nvPr/>
        </p:nvSpPr>
        <p:spPr>
          <a:xfrm>
            <a:off x="4273202" y="1661507"/>
            <a:ext cx="2107500" cy="2107500"/>
          </a:xfrm>
          <a:custGeom>
            <a:avLst/>
            <a:gdLst>
              <a:gd name="connsiteX0" fmla="*/ 0 w 2107500"/>
              <a:gd name="connsiteY0" fmla="*/ 2107500 h 2107500"/>
              <a:gd name="connsiteX1" fmla="*/ 2107500 w 2107500"/>
              <a:gd name="connsiteY1" fmla="*/ 0 h 2107500"/>
              <a:gd name="connsiteX2" fmla="*/ 2107500 w 2107500"/>
              <a:gd name="connsiteY2" fmla="*/ 2107500 h 2107500"/>
              <a:gd name="connsiteX3" fmla="*/ 0 w 2107500"/>
              <a:gd name="connsiteY3" fmla="*/ 2107500 h 2107500"/>
            </a:gdLst>
            <a:ahLst/>
            <a:cxnLst>
              <a:cxn ang="0">
                <a:pos x="connsiteX0" y="connsiteY0"/>
              </a:cxn>
              <a:cxn ang="0">
                <a:pos x="connsiteX1" y="connsiteY1"/>
              </a:cxn>
              <a:cxn ang="0">
                <a:pos x="connsiteX2" y="connsiteY2"/>
              </a:cxn>
              <a:cxn ang="0">
                <a:pos x="connsiteX3" y="connsiteY3"/>
              </a:cxn>
            </a:cxnLst>
            <a:rect l="l" t="t" r="r" b="b"/>
            <a:pathLst>
              <a:path w="2107500" h="2107500">
                <a:moveTo>
                  <a:pt x="0" y="2107500"/>
                </a:moveTo>
                <a:cubicBezTo>
                  <a:pt x="0" y="943560"/>
                  <a:pt x="943560" y="0"/>
                  <a:pt x="2107500" y="0"/>
                </a:cubicBezTo>
                <a:lnTo>
                  <a:pt x="2107500" y="2107500"/>
                </a:lnTo>
                <a:lnTo>
                  <a:pt x="0" y="2107500"/>
                </a:lnTo>
                <a:close/>
              </a:path>
            </a:pathLst>
          </a:custGeom>
          <a:solidFill>
            <a:schemeClr val="accent5">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23520" tIns="823520" rIns="206248" bIns="206248" numCol="1" spcCol="1270" anchor="ctr" anchorCtr="0">
            <a:noAutofit/>
          </a:bodyPr>
          <a:lstStyle/>
          <a:p>
            <a:pPr lvl="0" algn="ctr" defTabSz="1289050">
              <a:lnSpc>
                <a:spcPct val="60000"/>
              </a:lnSpc>
              <a:spcBef>
                <a:spcPct val="0"/>
              </a:spcBef>
              <a:spcAft>
                <a:spcPct val="35000"/>
              </a:spcAft>
            </a:pPr>
            <a:r>
              <a:rPr lang="zh-CN" altLang="en-US" sz="2900" kern="1200" dirty="0" smtClean="0"/>
              <a:t>硬件</a:t>
            </a:r>
            <a:endParaRPr lang="en-US" altLang="zh-CN" sz="2900" kern="1200" dirty="0" smtClean="0"/>
          </a:p>
          <a:p>
            <a:pPr lvl="0" algn="ctr" defTabSz="1289050">
              <a:lnSpc>
                <a:spcPct val="60000"/>
              </a:lnSpc>
              <a:spcBef>
                <a:spcPct val="0"/>
              </a:spcBef>
              <a:spcAft>
                <a:spcPct val="35000"/>
              </a:spcAft>
            </a:pPr>
            <a:r>
              <a:rPr lang="zh-CN" altLang="en-US" sz="2900" kern="1200" dirty="0" smtClean="0"/>
              <a:t>设计</a:t>
            </a:r>
            <a:endParaRPr lang="zh-CN" altLang="en-US" sz="2900" kern="1200" dirty="0"/>
          </a:p>
        </p:txBody>
      </p:sp>
      <p:sp>
        <p:nvSpPr>
          <p:cNvPr id="8" name="任意多边形 7"/>
          <p:cNvSpPr/>
          <p:nvPr/>
        </p:nvSpPr>
        <p:spPr>
          <a:xfrm>
            <a:off x="6478047" y="1661507"/>
            <a:ext cx="2107500" cy="2107500"/>
          </a:xfrm>
          <a:custGeom>
            <a:avLst/>
            <a:gdLst>
              <a:gd name="connsiteX0" fmla="*/ 0 w 2107500"/>
              <a:gd name="connsiteY0" fmla="*/ 2107500 h 2107500"/>
              <a:gd name="connsiteX1" fmla="*/ 2107500 w 2107500"/>
              <a:gd name="connsiteY1" fmla="*/ 0 h 2107500"/>
              <a:gd name="connsiteX2" fmla="*/ 2107500 w 2107500"/>
              <a:gd name="connsiteY2" fmla="*/ 2107500 h 2107500"/>
              <a:gd name="connsiteX3" fmla="*/ 0 w 2107500"/>
              <a:gd name="connsiteY3" fmla="*/ 2107500 h 2107500"/>
            </a:gdLst>
            <a:ahLst/>
            <a:cxnLst>
              <a:cxn ang="0">
                <a:pos x="connsiteX0" y="connsiteY0"/>
              </a:cxn>
              <a:cxn ang="0">
                <a:pos x="connsiteX1" y="connsiteY1"/>
              </a:cxn>
              <a:cxn ang="0">
                <a:pos x="connsiteX2" y="connsiteY2"/>
              </a:cxn>
              <a:cxn ang="0">
                <a:pos x="connsiteX3" y="connsiteY3"/>
              </a:cxn>
            </a:cxnLst>
            <a:rect l="l" t="t" r="r" b="b"/>
            <a:pathLst>
              <a:path w="2107500" h="2107500">
                <a:moveTo>
                  <a:pt x="0" y="0"/>
                </a:moveTo>
                <a:cubicBezTo>
                  <a:pt x="1163940" y="0"/>
                  <a:pt x="2107500" y="943560"/>
                  <a:pt x="2107500" y="2107500"/>
                </a:cubicBezTo>
                <a:lnTo>
                  <a:pt x="0" y="2107500"/>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6248" tIns="823520" rIns="823520" bIns="206248" numCol="1" spcCol="1270" anchor="ctr" anchorCtr="0">
            <a:noAutofit/>
          </a:bodyPr>
          <a:lstStyle/>
          <a:p>
            <a:pPr lvl="0" algn="ctr" defTabSz="1289050">
              <a:lnSpc>
                <a:spcPct val="60000"/>
              </a:lnSpc>
              <a:spcBef>
                <a:spcPct val="0"/>
              </a:spcBef>
              <a:spcAft>
                <a:spcPct val="35000"/>
              </a:spcAft>
            </a:pPr>
            <a:r>
              <a:rPr lang="zh-CN" altLang="en-US" sz="2900" kern="1200" dirty="0" smtClean="0"/>
              <a:t>结构</a:t>
            </a:r>
            <a:endParaRPr lang="en-US" altLang="zh-CN" sz="2900" kern="1200" dirty="0" smtClean="0"/>
          </a:p>
          <a:p>
            <a:pPr lvl="0" algn="ctr" defTabSz="1289050">
              <a:lnSpc>
                <a:spcPct val="60000"/>
              </a:lnSpc>
              <a:spcBef>
                <a:spcPct val="0"/>
              </a:spcBef>
              <a:spcAft>
                <a:spcPct val="35000"/>
              </a:spcAft>
            </a:pPr>
            <a:r>
              <a:rPr lang="zh-CN" altLang="en-US" sz="2900" kern="1200" dirty="0" smtClean="0"/>
              <a:t>设计</a:t>
            </a:r>
            <a:endParaRPr lang="zh-CN" altLang="en-US" sz="2900" kern="1200" dirty="0"/>
          </a:p>
        </p:txBody>
      </p:sp>
      <p:sp>
        <p:nvSpPr>
          <p:cNvPr id="9" name="任意多边形 8"/>
          <p:cNvSpPr/>
          <p:nvPr/>
        </p:nvSpPr>
        <p:spPr>
          <a:xfrm>
            <a:off x="6478047" y="3866351"/>
            <a:ext cx="2107501" cy="2107501"/>
          </a:xfrm>
          <a:custGeom>
            <a:avLst/>
            <a:gdLst>
              <a:gd name="connsiteX0" fmla="*/ 0 w 2107500"/>
              <a:gd name="connsiteY0" fmla="*/ 2107500 h 2107500"/>
              <a:gd name="connsiteX1" fmla="*/ 2107500 w 2107500"/>
              <a:gd name="connsiteY1" fmla="*/ 0 h 2107500"/>
              <a:gd name="connsiteX2" fmla="*/ 2107500 w 2107500"/>
              <a:gd name="connsiteY2" fmla="*/ 2107500 h 2107500"/>
              <a:gd name="connsiteX3" fmla="*/ 0 w 2107500"/>
              <a:gd name="connsiteY3" fmla="*/ 2107500 h 2107500"/>
            </a:gdLst>
            <a:ahLst/>
            <a:cxnLst>
              <a:cxn ang="0">
                <a:pos x="connsiteX0" y="connsiteY0"/>
              </a:cxn>
              <a:cxn ang="0">
                <a:pos x="connsiteX1" y="connsiteY1"/>
              </a:cxn>
              <a:cxn ang="0">
                <a:pos x="connsiteX2" y="connsiteY2"/>
              </a:cxn>
              <a:cxn ang="0">
                <a:pos x="connsiteX3" y="connsiteY3"/>
              </a:cxn>
            </a:cxnLst>
            <a:rect l="l" t="t" r="r" b="b"/>
            <a:pathLst>
              <a:path w="2107500" h="2107500">
                <a:moveTo>
                  <a:pt x="2107500" y="0"/>
                </a:moveTo>
                <a:cubicBezTo>
                  <a:pt x="2107500" y="1163940"/>
                  <a:pt x="1163940" y="2107500"/>
                  <a:pt x="0" y="2107500"/>
                </a:cubicBezTo>
                <a:lnTo>
                  <a:pt x="0" y="0"/>
                </a:lnTo>
                <a:lnTo>
                  <a:pt x="2107500" y="0"/>
                </a:lnTo>
                <a:close/>
              </a:path>
            </a:pathLst>
          </a:custGeom>
          <a:solidFill>
            <a:schemeClr val="accent5">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6248" tIns="206249" rIns="823521" bIns="823520" numCol="1" spcCol="1270" anchor="ctr" anchorCtr="0">
            <a:noAutofit/>
          </a:bodyPr>
          <a:lstStyle/>
          <a:p>
            <a:pPr lvl="0" algn="ctr" defTabSz="1289050">
              <a:lnSpc>
                <a:spcPct val="60000"/>
              </a:lnSpc>
              <a:spcBef>
                <a:spcPct val="0"/>
              </a:spcBef>
              <a:spcAft>
                <a:spcPct val="35000"/>
              </a:spcAft>
            </a:pPr>
            <a:r>
              <a:rPr lang="en-US" altLang="zh-CN" sz="2900" kern="1200" dirty="0"/>
              <a:t>ID</a:t>
            </a:r>
          </a:p>
          <a:p>
            <a:pPr lvl="0" algn="ctr" defTabSz="1289050">
              <a:lnSpc>
                <a:spcPct val="60000"/>
              </a:lnSpc>
              <a:spcBef>
                <a:spcPct val="0"/>
              </a:spcBef>
              <a:spcAft>
                <a:spcPct val="35000"/>
              </a:spcAft>
            </a:pPr>
            <a:r>
              <a:rPr lang="zh-CN" altLang="en-US" sz="2900" kern="1200" dirty="0"/>
              <a:t>包装</a:t>
            </a:r>
          </a:p>
        </p:txBody>
      </p:sp>
      <p:sp>
        <p:nvSpPr>
          <p:cNvPr id="10" name="任意多边形 9"/>
          <p:cNvSpPr/>
          <p:nvPr/>
        </p:nvSpPr>
        <p:spPr>
          <a:xfrm>
            <a:off x="4273202" y="3866352"/>
            <a:ext cx="2107500" cy="2107500"/>
          </a:xfrm>
          <a:custGeom>
            <a:avLst/>
            <a:gdLst>
              <a:gd name="connsiteX0" fmla="*/ 0 w 2107500"/>
              <a:gd name="connsiteY0" fmla="*/ 2107500 h 2107500"/>
              <a:gd name="connsiteX1" fmla="*/ 2107500 w 2107500"/>
              <a:gd name="connsiteY1" fmla="*/ 0 h 2107500"/>
              <a:gd name="connsiteX2" fmla="*/ 2107500 w 2107500"/>
              <a:gd name="connsiteY2" fmla="*/ 2107500 h 2107500"/>
              <a:gd name="connsiteX3" fmla="*/ 0 w 2107500"/>
              <a:gd name="connsiteY3" fmla="*/ 2107500 h 2107500"/>
            </a:gdLst>
            <a:ahLst/>
            <a:cxnLst>
              <a:cxn ang="0">
                <a:pos x="connsiteX0" y="connsiteY0"/>
              </a:cxn>
              <a:cxn ang="0">
                <a:pos x="connsiteX1" y="connsiteY1"/>
              </a:cxn>
              <a:cxn ang="0">
                <a:pos x="connsiteX2" y="connsiteY2"/>
              </a:cxn>
              <a:cxn ang="0">
                <a:pos x="connsiteX3" y="connsiteY3"/>
              </a:cxn>
            </a:cxnLst>
            <a:rect l="l" t="t" r="r" b="b"/>
            <a:pathLst>
              <a:path w="2107500" h="2107500">
                <a:moveTo>
                  <a:pt x="2107500" y="2107500"/>
                </a:moveTo>
                <a:cubicBezTo>
                  <a:pt x="943560" y="2107500"/>
                  <a:pt x="0" y="1163940"/>
                  <a:pt x="0" y="0"/>
                </a:cubicBezTo>
                <a:lnTo>
                  <a:pt x="2107500" y="0"/>
                </a:lnTo>
                <a:lnTo>
                  <a:pt x="2107500" y="2107500"/>
                </a:lnTo>
                <a:close/>
              </a:path>
            </a:pathLst>
          </a:cu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23520" tIns="206248" rIns="206248" bIns="823520" numCol="1" spcCol="1270" anchor="ctr" anchorCtr="0">
            <a:noAutofit/>
          </a:bodyPr>
          <a:lstStyle/>
          <a:p>
            <a:pPr lvl="0" algn="ctr" defTabSz="1289050">
              <a:lnSpc>
                <a:spcPct val="60000"/>
              </a:lnSpc>
              <a:spcBef>
                <a:spcPct val="0"/>
              </a:spcBef>
              <a:spcAft>
                <a:spcPct val="35000"/>
              </a:spcAft>
            </a:pPr>
            <a:r>
              <a:rPr lang="zh-CN" altLang="en-US" sz="2900" kern="1200" dirty="0" smtClean="0"/>
              <a:t>光学</a:t>
            </a:r>
            <a:endParaRPr lang="en-US" altLang="zh-CN" sz="2900" kern="1200" dirty="0" smtClean="0"/>
          </a:p>
          <a:p>
            <a:pPr lvl="0" algn="ctr" defTabSz="1289050">
              <a:lnSpc>
                <a:spcPct val="60000"/>
              </a:lnSpc>
              <a:spcBef>
                <a:spcPct val="0"/>
              </a:spcBef>
              <a:spcAft>
                <a:spcPct val="35000"/>
              </a:spcAft>
            </a:pPr>
            <a:r>
              <a:rPr lang="zh-CN" altLang="en-US" sz="2900" kern="1200" dirty="0" smtClean="0"/>
              <a:t>设计</a:t>
            </a:r>
            <a:endParaRPr lang="zh-CN" altLang="en-US" sz="2900" kern="1200" dirty="0"/>
          </a:p>
        </p:txBody>
      </p:sp>
      <p:sp>
        <p:nvSpPr>
          <p:cNvPr id="11" name="环形箭头 10"/>
          <p:cNvSpPr/>
          <p:nvPr/>
        </p:nvSpPr>
        <p:spPr>
          <a:xfrm>
            <a:off x="6065551" y="3379631"/>
            <a:ext cx="727647" cy="632736"/>
          </a:xfrm>
          <a:prstGeom prst="circular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2" name="环形箭头 11"/>
          <p:cNvSpPr/>
          <p:nvPr/>
        </p:nvSpPr>
        <p:spPr>
          <a:xfrm rot="10800000">
            <a:off x="6065551" y="3622992"/>
            <a:ext cx="727647" cy="632736"/>
          </a:xfrm>
          <a:prstGeom prst="circular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28" name="任意多边形 127"/>
          <p:cNvSpPr/>
          <p:nvPr/>
        </p:nvSpPr>
        <p:spPr>
          <a:xfrm>
            <a:off x="1944154" y="4763024"/>
            <a:ext cx="2514305" cy="1152128"/>
          </a:xfrm>
          <a:custGeom>
            <a:avLst/>
            <a:gdLst>
              <a:gd name="connsiteX0" fmla="*/ 0 w 2514305"/>
              <a:gd name="connsiteY0" fmla="*/ 155751 h 1557506"/>
              <a:gd name="connsiteX1" fmla="*/ 155751 w 2514305"/>
              <a:gd name="connsiteY1" fmla="*/ 0 h 1557506"/>
              <a:gd name="connsiteX2" fmla="*/ 2358554 w 2514305"/>
              <a:gd name="connsiteY2" fmla="*/ 0 h 1557506"/>
              <a:gd name="connsiteX3" fmla="*/ 2514305 w 2514305"/>
              <a:gd name="connsiteY3" fmla="*/ 155751 h 1557506"/>
              <a:gd name="connsiteX4" fmla="*/ 2514305 w 2514305"/>
              <a:gd name="connsiteY4" fmla="*/ 1401755 h 1557506"/>
              <a:gd name="connsiteX5" fmla="*/ 2358554 w 2514305"/>
              <a:gd name="connsiteY5" fmla="*/ 1557506 h 1557506"/>
              <a:gd name="connsiteX6" fmla="*/ 155751 w 2514305"/>
              <a:gd name="connsiteY6" fmla="*/ 1557506 h 1557506"/>
              <a:gd name="connsiteX7" fmla="*/ 0 w 2514305"/>
              <a:gd name="connsiteY7" fmla="*/ 1401755 h 1557506"/>
              <a:gd name="connsiteX8" fmla="*/ 0 w 2514305"/>
              <a:gd name="connsiteY8" fmla="*/ 155751 h 155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305" h="1557506">
                <a:moveTo>
                  <a:pt x="0" y="155751"/>
                </a:moveTo>
                <a:cubicBezTo>
                  <a:pt x="0" y="69732"/>
                  <a:pt x="69732" y="0"/>
                  <a:pt x="155751" y="0"/>
                </a:cubicBezTo>
                <a:lnTo>
                  <a:pt x="2358554" y="0"/>
                </a:lnTo>
                <a:cubicBezTo>
                  <a:pt x="2444573" y="0"/>
                  <a:pt x="2514305" y="69732"/>
                  <a:pt x="2514305" y="155751"/>
                </a:cubicBezTo>
                <a:lnTo>
                  <a:pt x="2514305" y="1401755"/>
                </a:lnTo>
                <a:cubicBezTo>
                  <a:pt x="2514305" y="1487774"/>
                  <a:pt x="2444573" y="1557506"/>
                  <a:pt x="2358554" y="1557506"/>
                </a:cubicBezTo>
                <a:lnTo>
                  <a:pt x="155751" y="1557506"/>
                </a:lnTo>
                <a:cubicBezTo>
                  <a:pt x="69732" y="1557506"/>
                  <a:pt x="0" y="1487774"/>
                  <a:pt x="0" y="1401755"/>
                </a:cubicBezTo>
                <a:lnTo>
                  <a:pt x="0" y="155751"/>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0893" tIns="140893" rIns="895185" bIns="530270" numCol="1" spcCol="1270" anchor="t" anchorCtr="0">
            <a:noAutofit/>
          </a:bodyPr>
          <a:lstStyle/>
          <a:p>
            <a:pPr marL="285750" lvl="1" indent="-285750" algn="l" defTabSz="1244600">
              <a:lnSpc>
                <a:spcPct val="90000"/>
              </a:lnSpc>
              <a:spcBef>
                <a:spcPct val="0"/>
              </a:spcBef>
              <a:spcAft>
                <a:spcPct val="15000"/>
              </a:spcAft>
              <a:buChar char="••"/>
            </a:pPr>
            <a:r>
              <a:rPr lang="zh-CN" altLang="en-US" sz="2600" kern="1200" dirty="0" smtClean="0"/>
              <a:t>人脸</a:t>
            </a:r>
            <a:endParaRPr lang="en-US" altLang="zh-CN" sz="2600" kern="1200" dirty="0" smtClean="0"/>
          </a:p>
          <a:p>
            <a:pPr marL="285750" lvl="1" indent="-285750" algn="l" defTabSz="1244600">
              <a:lnSpc>
                <a:spcPct val="90000"/>
              </a:lnSpc>
              <a:spcBef>
                <a:spcPct val="0"/>
              </a:spcBef>
              <a:spcAft>
                <a:spcPct val="15000"/>
              </a:spcAft>
              <a:buChar char="••"/>
            </a:pPr>
            <a:r>
              <a:rPr lang="zh-CN" altLang="en-US" sz="2600" dirty="0"/>
              <a:t>环境</a:t>
            </a:r>
            <a:endParaRPr lang="zh-CN" altLang="en-US" sz="2600" kern="1200" dirty="0"/>
          </a:p>
        </p:txBody>
      </p:sp>
      <p:sp>
        <p:nvSpPr>
          <p:cNvPr id="129" name="任意多边形 128"/>
          <p:cNvSpPr/>
          <p:nvPr/>
        </p:nvSpPr>
        <p:spPr>
          <a:xfrm>
            <a:off x="8415569" y="1563129"/>
            <a:ext cx="2514305" cy="1152128"/>
          </a:xfrm>
          <a:custGeom>
            <a:avLst/>
            <a:gdLst>
              <a:gd name="connsiteX0" fmla="*/ 0 w 2514305"/>
              <a:gd name="connsiteY0" fmla="*/ 155751 h 1557506"/>
              <a:gd name="connsiteX1" fmla="*/ 155751 w 2514305"/>
              <a:gd name="connsiteY1" fmla="*/ 0 h 1557506"/>
              <a:gd name="connsiteX2" fmla="*/ 2358554 w 2514305"/>
              <a:gd name="connsiteY2" fmla="*/ 0 h 1557506"/>
              <a:gd name="connsiteX3" fmla="*/ 2514305 w 2514305"/>
              <a:gd name="connsiteY3" fmla="*/ 155751 h 1557506"/>
              <a:gd name="connsiteX4" fmla="*/ 2514305 w 2514305"/>
              <a:gd name="connsiteY4" fmla="*/ 1401755 h 1557506"/>
              <a:gd name="connsiteX5" fmla="*/ 2358554 w 2514305"/>
              <a:gd name="connsiteY5" fmla="*/ 1557506 h 1557506"/>
              <a:gd name="connsiteX6" fmla="*/ 155751 w 2514305"/>
              <a:gd name="connsiteY6" fmla="*/ 1557506 h 1557506"/>
              <a:gd name="connsiteX7" fmla="*/ 0 w 2514305"/>
              <a:gd name="connsiteY7" fmla="*/ 1401755 h 1557506"/>
              <a:gd name="connsiteX8" fmla="*/ 0 w 2514305"/>
              <a:gd name="connsiteY8" fmla="*/ 155751 h 155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305" h="1557506">
                <a:moveTo>
                  <a:pt x="0" y="155751"/>
                </a:moveTo>
                <a:cubicBezTo>
                  <a:pt x="0" y="69732"/>
                  <a:pt x="69732" y="0"/>
                  <a:pt x="155751" y="0"/>
                </a:cubicBezTo>
                <a:lnTo>
                  <a:pt x="2358554" y="0"/>
                </a:lnTo>
                <a:cubicBezTo>
                  <a:pt x="2444573" y="0"/>
                  <a:pt x="2514305" y="69732"/>
                  <a:pt x="2514305" y="155751"/>
                </a:cubicBezTo>
                <a:lnTo>
                  <a:pt x="2514305" y="1401755"/>
                </a:lnTo>
                <a:cubicBezTo>
                  <a:pt x="2514305" y="1487774"/>
                  <a:pt x="2444573" y="1557506"/>
                  <a:pt x="2358554" y="1557506"/>
                </a:cubicBezTo>
                <a:lnTo>
                  <a:pt x="155751" y="1557506"/>
                </a:lnTo>
                <a:cubicBezTo>
                  <a:pt x="69732" y="1557506"/>
                  <a:pt x="0" y="1487774"/>
                  <a:pt x="0" y="1401755"/>
                </a:cubicBezTo>
                <a:lnTo>
                  <a:pt x="0" y="155751"/>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0893" tIns="140893" rIns="895185" bIns="530270" numCol="1" spcCol="1270" anchor="t" anchorCtr="0">
            <a:noAutofit/>
          </a:bodyPr>
          <a:lstStyle/>
          <a:p>
            <a:pPr marL="285750" lvl="1" indent="-285750" algn="l" defTabSz="1244600">
              <a:lnSpc>
                <a:spcPct val="90000"/>
              </a:lnSpc>
              <a:spcBef>
                <a:spcPct val="0"/>
              </a:spcBef>
              <a:spcAft>
                <a:spcPct val="15000"/>
              </a:spcAft>
              <a:buChar char="••"/>
            </a:pPr>
            <a:r>
              <a:rPr lang="zh-CN" altLang="en-US" sz="2600" kern="1200" dirty="0" smtClean="0"/>
              <a:t>美观</a:t>
            </a:r>
            <a:endParaRPr lang="en-US" altLang="zh-CN" sz="2600" kern="1200" dirty="0" smtClean="0"/>
          </a:p>
          <a:p>
            <a:pPr marL="285750" lvl="1" indent="-285750" algn="l" defTabSz="1244600">
              <a:lnSpc>
                <a:spcPct val="90000"/>
              </a:lnSpc>
              <a:spcBef>
                <a:spcPct val="0"/>
              </a:spcBef>
              <a:spcAft>
                <a:spcPct val="15000"/>
              </a:spcAft>
              <a:buChar char="••"/>
            </a:pPr>
            <a:r>
              <a:rPr lang="zh-CN" altLang="en-US" sz="2600" dirty="0"/>
              <a:t>可靠</a:t>
            </a:r>
            <a:endParaRPr lang="zh-CN" altLang="en-US" sz="2600" kern="1200" dirty="0"/>
          </a:p>
        </p:txBody>
      </p:sp>
      <p:sp>
        <p:nvSpPr>
          <p:cNvPr id="130" name="任意多边形 129"/>
          <p:cNvSpPr/>
          <p:nvPr/>
        </p:nvSpPr>
        <p:spPr>
          <a:xfrm>
            <a:off x="8517607" y="4624437"/>
            <a:ext cx="2514305" cy="1152128"/>
          </a:xfrm>
          <a:custGeom>
            <a:avLst/>
            <a:gdLst>
              <a:gd name="connsiteX0" fmla="*/ 0 w 2514305"/>
              <a:gd name="connsiteY0" fmla="*/ 155751 h 1557506"/>
              <a:gd name="connsiteX1" fmla="*/ 155751 w 2514305"/>
              <a:gd name="connsiteY1" fmla="*/ 0 h 1557506"/>
              <a:gd name="connsiteX2" fmla="*/ 2358554 w 2514305"/>
              <a:gd name="connsiteY2" fmla="*/ 0 h 1557506"/>
              <a:gd name="connsiteX3" fmla="*/ 2514305 w 2514305"/>
              <a:gd name="connsiteY3" fmla="*/ 155751 h 1557506"/>
              <a:gd name="connsiteX4" fmla="*/ 2514305 w 2514305"/>
              <a:gd name="connsiteY4" fmla="*/ 1401755 h 1557506"/>
              <a:gd name="connsiteX5" fmla="*/ 2358554 w 2514305"/>
              <a:gd name="connsiteY5" fmla="*/ 1557506 h 1557506"/>
              <a:gd name="connsiteX6" fmla="*/ 155751 w 2514305"/>
              <a:gd name="connsiteY6" fmla="*/ 1557506 h 1557506"/>
              <a:gd name="connsiteX7" fmla="*/ 0 w 2514305"/>
              <a:gd name="connsiteY7" fmla="*/ 1401755 h 1557506"/>
              <a:gd name="connsiteX8" fmla="*/ 0 w 2514305"/>
              <a:gd name="connsiteY8" fmla="*/ 155751 h 155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305" h="1557506">
                <a:moveTo>
                  <a:pt x="0" y="155751"/>
                </a:moveTo>
                <a:cubicBezTo>
                  <a:pt x="0" y="69732"/>
                  <a:pt x="69732" y="0"/>
                  <a:pt x="155751" y="0"/>
                </a:cubicBezTo>
                <a:lnTo>
                  <a:pt x="2358554" y="0"/>
                </a:lnTo>
                <a:cubicBezTo>
                  <a:pt x="2444573" y="0"/>
                  <a:pt x="2514305" y="69732"/>
                  <a:pt x="2514305" y="155751"/>
                </a:cubicBezTo>
                <a:lnTo>
                  <a:pt x="2514305" y="1401755"/>
                </a:lnTo>
                <a:cubicBezTo>
                  <a:pt x="2514305" y="1487774"/>
                  <a:pt x="2444573" y="1557506"/>
                  <a:pt x="2358554" y="1557506"/>
                </a:cubicBezTo>
                <a:lnTo>
                  <a:pt x="155751" y="1557506"/>
                </a:lnTo>
                <a:cubicBezTo>
                  <a:pt x="69732" y="1557506"/>
                  <a:pt x="0" y="1487774"/>
                  <a:pt x="0" y="1401755"/>
                </a:cubicBezTo>
                <a:lnTo>
                  <a:pt x="0" y="155751"/>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0893" tIns="140893" rIns="895185" bIns="530270" numCol="1" spcCol="1270" anchor="t" anchorCtr="0">
            <a:noAutofit/>
          </a:bodyPr>
          <a:lstStyle/>
          <a:p>
            <a:pPr marL="285750" lvl="1" indent="-285750" algn="l" defTabSz="1244600">
              <a:lnSpc>
                <a:spcPct val="90000"/>
              </a:lnSpc>
              <a:spcBef>
                <a:spcPct val="0"/>
              </a:spcBef>
              <a:spcAft>
                <a:spcPct val="15000"/>
              </a:spcAft>
              <a:buChar char="••"/>
            </a:pPr>
            <a:r>
              <a:rPr lang="zh-CN" altLang="en-US" sz="2600" kern="1200" dirty="0" smtClean="0"/>
              <a:t>颜值</a:t>
            </a:r>
            <a:endParaRPr lang="en-US" altLang="zh-CN" sz="2600" kern="1200" dirty="0" smtClean="0"/>
          </a:p>
          <a:p>
            <a:pPr marL="285750" lvl="1" indent="-285750" algn="l" defTabSz="1244600">
              <a:lnSpc>
                <a:spcPct val="90000"/>
              </a:lnSpc>
              <a:spcBef>
                <a:spcPct val="0"/>
              </a:spcBef>
              <a:spcAft>
                <a:spcPct val="15000"/>
              </a:spcAft>
              <a:buChar char="••"/>
            </a:pPr>
            <a:r>
              <a:rPr lang="zh-CN" altLang="en-US" sz="2600" dirty="0"/>
              <a:t>形象</a:t>
            </a:r>
            <a:endParaRPr lang="zh-CN" altLang="en-US" sz="2600" kern="1200" dirty="0"/>
          </a:p>
        </p:txBody>
      </p:sp>
    </p:spTree>
    <p:extLst>
      <p:ext uri="{BB962C8B-B14F-4D97-AF65-F5344CB8AC3E}">
        <p14:creationId xmlns:p14="http://schemas.microsoft.com/office/powerpoint/2010/main" val="1485727302"/>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矩形 28"/>
          <p:cNvSpPr/>
          <p:nvPr/>
        </p:nvSpPr>
        <p:spPr>
          <a:xfrm>
            <a:off x="1397073" y="247156"/>
            <a:ext cx="1261884" cy="415498"/>
          </a:xfrm>
          <a:prstGeom prst="rect">
            <a:avLst/>
          </a:prstGeom>
          <a:effectLst/>
        </p:spPr>
        <p:txBody>
          <a:bodyPr vert="horz" wrap="none">
            <a:spAutoFit/>
          </a:bodyPr>
          <a:lstStyle/>
          <a:p>
            <a:r>
              <a:rPr lang="zh-CN" altLang="en-US" sz="2100" b="1" dirty="0">
                <a:solidFill>
                  <a:srgbClr val="2E2E2E"/>
                </a:solidFill>
                <a:latin typeface="+mj-lt"/>
                <a:ea typeface="微软雅黑" panose="020B0503020204020204" pitchFamily="34" charset="-122"/>
              </a:rPr>
              <a:t>问题回顾</a:t>
            </a:r>
          </a:p>
        </p:txBody>
      </p:sp>
      <p:grpSp>
        <p:nvGrpSpPr>
          <p:cNvPr id="23" name="组合 22">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46"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38" name="Rectangle 2"/>
          <p:cNvSpPr txBox="1">
            <a:spLocks noChangeArrowheads="1"/>
          </p:cNvSpPr>
          <p:nvPr/>
        </p:nvSpPr>
        <p:spPr>
          <a:xfrm>
            <a:off x="714766" y="1173637"/>
            <a:ext cx="11331233" cy="609688"/>
          </a:xfrm>
          <a:prstGeom prst="rect">
            <a:avLst/>
          </a:prstGeom>
        </p:spPr>
        <p:txBody>
          <a:bodyPr/>
          <a:lstStyle>
            <a:lvl1pPr algn="l" rtl="0" eaLnBrk="0" fontAlgn="base" hangingPunct="0">
              <a:spcBef>
                <a:spcPct val="0"/>
              </a:spcBef>
              <a:spcAft>
                <a:spcPct val="0"/>
              </a:spcAft>
              <a:defRPr sz="3000" b="1">
                <a:solidFill>
                  <a:srgbClr val="004798"/>
                </a:solidFill>
                <a:latin typeface="+mj-lt"/>
                <a:ea typeface="+mj-ea"/>
                <a:cs typeface="+mj-cs"/>
                <a:sym typeface="微软雅黑" panose="020B0503020204020204" pitchFamily="34" charset="-122"/>
              </a:defRPr>
            </a:lvl1pPr>
            <a:lvl2pPr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2pPr>
            <a:lvl3pPr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3pPr>
            <a:lvl4pPr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4pPr>
            <a:lvl5pPr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5pPr>
            <a:lvl6pPr marL="457200"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6pPr>
            <a:lvl7pPr marL="914400"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7pPr>
            <a:lvl8pPr marL="1371600"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8pPr>
            <a:lvl9pPr marL="1828800"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9pPr>
          </a:lstStyle>
          <a:p>
            <a:endParaRPr lang="zh-CN" altLang="en-US" sz="1904" b="0" dirty="0">
              <a:solidFill>
                <a:srgbClr val="024388"/>
              </a:solidFill>
              <a:latin typeface="幼圆" panose="02010509060101010101" pitchFamily="49" charset="-122"/>
              <a:ea typeface="幼圆" panose="02010509060101010101" pitchFamily="49" charset="-122"/>
            </a:endParaRPr>
          </a:p>
        </p:txBody>
      </p:sp>
      <p:graphicFrame>
        <p:nvGraphicFramePr>
          <p:cNvPr id="22" name="表格 21">
            <a:extLst>
              <a:ext uri="{FF2B5EF4-FFF2-40B4-BE49-F238E27FC236}">
                <a16:creationId xmlns:a16="http://schemas.microsoft.com/office/drawing/2014/main" xmlns="" id="{E64BC36D-0ADC-4225-BBDF-42CED7757647}"/>
              </a:ext>
            </a:extLst>
          </p:cNvPr>
          <p:cNvGraphicFramePr>
            <a:graphicFrameLocks noGrp="1"/>
          </p:cNvGraphicFramePr>
          <p:nvPr>
            <p:extLst>
              <p:ext uri="{D42A27DB-BD31-4B8C-83A1-F6EECF244321}">
                <p14:modId xmlns:p14="http://schemas.microsoft.com/office/powerpoint/2010/main" val="2421221285"/>
              </p:ext>
            </p:extLst>
          </p:nvPr>
        </p:nvGraphicFramePr>
        <p:xfrm>
          <a:off x="2714879" y="5056485"/>
          <a:ext cx="7800721" cy="1626206"/>
        </p:xfrm>
        <a:graphic>
          <a:graphicData uri="http://schemas.openxmlformats.org/drawingml/2006/table">
            <a:tbl>
              <a:tblPr>
                <a:tableStyleId>{5C22544A-7EE6-4342-B048-85BDC9FD1C3A}</a:tableStyleId>
              </a:tblPr>
              <a:tblGrid>
                <a:gridCol w="1464300">
                  <a:extLst>
                    <a:ext uri="{9D8B030D-6E8A-4147-A177-3AD203B41FA5}">
                      <a16:colId xmlns:a16="http://schemas.microsoft.com/office/drawing/2014/main" xmlns="" val="20000"/>
                    </a:ext>
                  </a:extLst>
                </a:gridCol>
                <a:gridCol w="1890156">
                  <a:extLst>
                    <a:ext uri="{9D8B030D-6E8A-4147-A177-3AD203B41FA5}">
                      <a16:colId xmlns:a16="http://schemas.microsoft.com/office/drawing/2014/main" xmlns="" val="20001"/>
                    </a:ext>
                  </a:extLst>
                </a:gridCol>
                <a:gridCol w="1624161">
                  <a:extLst>
                    <a:ext uri="{9D8B030D-6E8A-4147-A177-3AD203B41FA5}">
                      <a16:colId xmlns:a16="http://schemas.microsoft.com/office/drawing/2014/main" xmlns="" val="20002"/>
                    </a:ext>
                  </a:extLst>
                </a:gridCol>
                <a:gridCol w="2822104">
                  <a:extLst>
                    <a:ext uri="{9D8B030D-6E8A-4147-A177-3AD203B41FA5}">
                      <a16:colId xmlns:a16="http://schemas.microsoft.com/office/drawing/2014/main" xmlns="" val="20003"/>
                    </a:ext>
                  </a:extLst>
                </a:gridCol>
              </a:tblGrid>
              <a:tr h="379532">
                <a:tc>
                  <a:txBody>
                    <a:bodyPr/>
                    <a:lstStyle/>
                    <a:p>
                      <a:pPr algn="ctr" fontAlgn="b"/>
                      <a:r>
                        <a:rPr lang="zh-CN" altLang="en-US" sz="1600" u="none" strike="noStrike" dirty="0">
                          <a:solidFill>
                            <a:schemeClr val="bg1"/>
                          </a:solidFill>
                          <a:effectLst/>
                        </a:rPr>
                        <a:t>硬件版本</a:t>
                      </a:r>
                      <a:endParaRPr lang="zh-CN" altLang="en-US" sz="1600" b="0" i="0" u="none" strike="noStrike" dirty="0">
                        <a:solidFill>
                          <a:schemeClr val="bg1"/>
                        </a:solidFill>
                        <a:effectLst/>
                        <a:latin typeface="宋体"/>
                      </a:endParaRPr>
                    </a:p>
                  </a:txBody>
                  <a:tcPr marL="0" marR="0" marT="0" marB="0" anchor="ctr">
                    <a:solidFill>
                      <a:schemeClr val="accent5">
                        <a:lumMod val="75000"/>
                      </a:schemeClr>
                    </a:solidFill>
                  </a:tcPr>
                </a:tc>
                <a:tc>
                  <a:txBody>
                    <a:bodyPr/>
                    <a:lstStyle/>
                    <a:p>
                      <a:pPr algn="ctr" fontAlgn="b"/>
                      <a:r>
                        <a:rPr lang="zh-CN" altLang="en-US" sz="1600" u="none" strike="noStrike" dirty="0">
                          <a:solidFill>
                            <a:schemeClr val="bg1"/>
                          </a:solidFill>
                          <a:effectLst/>
                        </a:rPr>
                        <a:t>出货数</a:t>
                      </a:r>
                      <a:endParaRPr lang="zh-CN" altLang="en-US" sz="1600" b="0" i="0" u="none" strike="noStrike" dirty="0">
                        <a:solidFill>
                          <a:schemeClr val="bg1"/>
                        </a:solidFill>
                        <a:effectLst/>
                        <a:latin typeface="宋体"/>
                      </a:endParaRPr>
                    </a:p>
                  </a:txBody>
                  <a:tcPr marL="0" marR="0" marT="0" marB="0" anchor="ctr">
                    <a:solidFill>
                      <a:schemeClr val="accent5">
                        <a:lumMod val="75000"/>
                      </a:schemeClr>
                    </a:solidFill>
                  </a:tcPr>
                </a:tc>
                <a:tc>
                  <a:txBody>
                    <a:bodyPr/>
                    <a:lstStyle/>
                    <a:p>
                      <a:pPr algn="ctr" fontAlgn="b"/>
                      <a:r>
                        <a:rPr lang="zh-CN" altLang="en-US" sz="1600" u="none" strike="noStrike" dirty="0">
                          <a:solidFill>
                            <a:schemeClr val="bg1"/>
                          </a:solidFill>
                          <a:effectLst/>
                        </a:rPr>
                        <a:t>不良数</a:t>
                      </a:r>
                      <a:endParaRPr lang="zh-CN" altLang="en-US" sz="1600" b="0" i="0" u="none" strike="noStrike" dirty="0">
                        <a:solidFill>
                          <a:schemeClr val="bg1"/>
                        </a:solidFill>
                        <a:effectLst/>
                        <a:latin typeface="宋体"/>
                      </a:endParaRPr>
                    </a:p>
                  </a:txBody>
                  <a:tcPr marL="0" marR="0" marT="0" marB="0" anchor="ctr">
                    <a:solidFill>
                      <a:schemeClr val="accent5">
                        <a:lumMod val="75000"/>
                      </a:schemeClr>
                    </a:solidFill>
                  </a:tcPr>
                </a:tc>
                <a:tc>
                  <a:txBody>
                    <a:bodyPr/>
                    <a:lstStyle/>
                    <a:p>
                      <a:pPr algn="ctr" fontAlgn="b"/>
                      <a:r>
                        <a:rPr lang="zh-CN" altLang="en-US" sz="1600" u="none" strike="noStrike" dirty="0">
                          <a:solidFill>
                            <a:schemeClr val="bg1"/>
                          </a:solidFill>
                          <a:effectLst/>
                        </a:rPr>
                        <a:t>各阶段累计不良比例</a:t>
                      </a:r>
                      <a:endParaRPr lang="zh-CN" altLang="en-US" sz="1600" b="0" i="0" u="none" strike="noStrike" dirty="0">
                        <a:solidFill>
                          <a:schemeClr val="bg1"/>
                        </a:solidFill>
                        <a:effectLst/>
                        <a:latin typeface="宋体"/>
                      </a:endParaRPr>
                    </a:p>
                  </a:txBody>
                  <a:tcPr marL="0" marR="0" marT="0" marB="0" anchor="ctr">
                    <a:solidFill>
                      <a:schemeClr val="accent5">
                        <a:lumMod val="75000"/>
                      </a:schemeClr>
                    </a:solidFill>
                  </a:tcPr>
                </a:tc>
                <a:extLst>
                  <a:ext uri="{0D108BD9-81ED-4DB2-BD59-A6C34878D82A}">
                    <a16:rowId xmlns:a16="http://schemas.microsoft.com/office/drawing/2014/main" xmlns="" val="10000"/>
                  </a:ext>
                </a:extLst>
              </a:tr>
              <a:tr h="310809">
                <a:tc>
                  <a:txBody>
                    <a:bodyPr/>
                    <a:lstStyle/>
                    <a:p>
                      <a:pPr algn="ctr" fontAlgn="b"/>
                      <a:r>
                        <a:rPr lang="en-US" sz="1600" u="none" strike="noStrike" dirty="0">
                          <a:effectLst/>
                        </a:rPr>
                        <a:t>DVT2</a:t>
                      </a:r>
                      <a:endParaRPr lang="en-US" sz="1600" b="0" i="0" u="none" strike="noStrike" dirty="0">
                        <a:solidFill>
                          <a:srgbClr val="000000"/>
                        </a:solidFill>
                        <a:effectLst/>
                        <a:latin typeface="宋体"/>
                      </a:endParaRPr>
                    </a:p>
                  </a:txBody>
                  <a:tcPr marL="0" marR="0" marT="0" marB="0" anchor="b">
                    <a:solidFill>
                      <a:schemeClr val="accent5">
                        <a:lumMod val="20000"/>
                        <a:lumOff val="80000"/>
                      </a:schemeClr>
                    </a:solidFill>
                  </a:tcPr>
                </a:tc>
                <a:tc>
                  <a:txBody>
                    <a:bodyPr/>
                    <a:lstStyle/>
                    <a:p>
                      <a:pPr algn="ctr" fontAlgn="b"/>
                      <a:r>
                        <a:rPr lang="en-US" altLang="zh-CN" sz="1800" b="1" u="none" strike="noStrike" dirty="0">
                          <a:solidFill>
                            <a:srgbClr val="0070C0"/>
                          </a:solidFill>
                          <a:effectLst/>
                        </a:rPr>
                        <a:t>857</a:t>
                      </a:r>
                      <a:endParaRPr lang="en-US" altLang="zh-CN" sz="1800" b="1" i="0" u="none" strike="noStrike" dirty="0">
                        <a:solidFill>
                          <a:srgbClr val="0070C0"/>
                        </a:solidFill>
                        <a:effectLst/>
                        <a:latin typeface="宋体"/>
                      </a:endParaRPr>
                    </a:p>
                  </a:txBody>
                  <a:tcPr marL="0" marR="0" marT="0" marB="0" anchor="b">
                    <a:solidFill>
                      <a:schemeClr val="accent5">
                        <a:lumMod val="20000"/>
                        <a:lumOff val="80000"/>
                      </a:schemeClr>
                    </a:solidFill>
                  </a:tcPr>
                </a:tc>
                <a:tc>
                  <a:txBody>
                    <a:bodyPr/>
                    <a:lstStyle/>
                    <a:p>
                      <a:pPr algn="ctr" fontAlgn="b"/>
                      <a:r>
                        <a:rPr lang="en-US" altLang="zh-CN" sz="1800" b="1" u="none" strike="noStrike" dirty="0">
                          <a:solidFill>
                            <a:srgbClr val="0070C0"/>
                          </a:solidFill>
                          <a:effectLst/>
                        </a:rPr>
                        <a:t>95</a:t>
                      </a:r>
                      <a:endParaRPr lang="en-US" altLang="zh-CN" sz="1800" b="1" i="0" u="none" strike="noStrike" dirty="0">
                        <a:solidFill>
                          <a:srgbClr val="0070C0"/>
                        </a:solidFill>
                        <a:effectLst/>
                        <a:latin typeface="宋体"/>
                      </a:endParaRPr>
                    </a:p>
                  </a:txBody>
                  <a:tcPr marL="0" marR="0" marT="0" marB="0" anchor="b">
                    <a:solidFill>
                      <a:schemeClr val="accent5">
                        <a:lumMod val="20000"/>
                        <a:lumOff val="80000"/>
                      </a:schemeClr>
                    </a:solidFill>
                  </a:tcPr>
                </a:tc>
                <a:tc>
                  <a:txBody>
                    <a:bodyPr/>
                    <a:lstStyle/>
                    <a:p>
                      <a:pPr algn="ctr" fontAlgn="b"/>
                      <a:r>
                        <a:rPr lang="en-US" altLang="zh-CN" sz="1800" b="1" u="none" strike="noStrike" dirty="0">
                          <a:solidFill>
                            <a:srgbClr val="0070C0"/>
                          </a:solidFill>
                          <a:effectLst/>
                        </a:rPr>
                        <a:t>11.09%</a:t>
                      </a:r>
                      <a:endParaRPr lang="en-US" altLang="zh-CN" sz="1800" b="1" i="0" u="none" strike="noStrike" dirty="0">
                        <a:solidFill>
                          <a:srgbClr val="0070C0"/>
                        </a:solidFill>
                        <a:effectLst/>
                        <a:latin typeface="宋体"/>
                      </a:endParaRPr>
                    </a:p>
                  </a:txBody>
                  <a:tcPr marL="0" marR="0" marT="0" marB="0" anchor="b">
                    <a:solidFill>
                      <a:schemeClr val="accent5">
                        <a:lumMod val="20000"/>
                        <a:lumOff val="80000"/>
                      </a:schemeClr>
                    </a:solidFill>
                  </a:tcPr>
                </a:tc>
                <a:extLst>
                  <a:ext uri="{0D108BD9-81ED-4DB2-BD59-A6C34878D82A}">
                    <a16:rowId xmlns:a16="http://schemas.microsoft.com/office/drawing/2014/main" xmlns="" val="10001"/>
                  </a:ext>
                </a:extLst>
              </a:tr>
              <a:tr h="310809">
                <a:tc>
                  <a:txBody>
                    <a:bodyPr/>
                    <a:lstStyle/>
                    <a:p>
                      <a:pPr algn="ctr" fontAlgn="b"/>
                      <a:r>
                        <a:rPr lang="en-US" sz="1600" u="none" strike="noStrike" dirty="0">
                          <a:effectLst/>
                        </a:rPr>
                        <a:t>DVT2.3</a:t>
                      </a:r>
                      <a:endParaRPr lang="en-US" sz="1600" b="0" i="0" u="none" strike="noStrike" dirty="0">
                        <a:solidFill>
                          <a:srgbClr val="000000"/>
                        </a:solidFill>
                        <a:effectLst/>
                        <a:latin typeface="宋体"/>
                      </a:endParaRPr>
                    </a:p>
                  </a:txBody>
                  <a:tcPr marL="0" marR="0" marT="0" marB="0" anchor="b">
                    <a:solidFill>
                      <a:schemeClr val="accent5">
                        <a:lumMod val="20000"/>
                        <a:lumOff val="80000"/>
                      </a:schemeClr>
                    </a:solidFill>
                  </a:tcPr>
                </a:tc>
                <a:tc>
                  <a:txBody>
                    <a:bodyPr/>
                    <a:lstStyle/>
                    <a:p>
                      <a:pPr algn="ctr" fontAlgn="b"/>
                      <a:r>
                        <a:rPr lang="en-US" altLang="zh-CN" sz="1800" b="1" u="none" strike="noStrike" dirty="0">
                          <a:solidFill>
                            <a:srgbClr val="0070C0"/>
                          </a:solidFill>
                          <a:effectLst/>
                        </a:rPr>
                        <a:t>220</a:t>
                      </a:r>
                      <a:endParaRPr lang="en-US" altLang="zh-CN" sz="1800" b="1" i="0" u="none" strike="noStrike" dirty="0">
                        <a:solidFill>
                          <a:srgbClr val="0070C0"/>
                        </a:solidFill>
                        <a:effectLst/>
                        <a:latin typeface="宋体"/>
                      </a:endParaRPr>
                    </a:p>
                  </a:txBody>
                  <a:tcPr marL="0" marR="0" marT="0" marB="0" anchor="b">
                    <a:solidFill>
                      <a:schemeClr val="accent5">
                        <a:lumMod val="20000"/>
                        <a:lumOff val="80000"/>
                      </a:schemeClr>
                    </a:solidFill>
                  </a:tcPr>
                </a:tc>
                <a:tc>
                  <a:txBody>
                    <a:bodyPr/>
                    <a:lstStyle/>
                    <a:p>
                      <a:pPr algn="ctr" fontAlgn="b"/>
                      <a:r>
                        <a:rPr lang="en-US" altLang="zh-CN" sz="1800" b="1" u="none" strike="noStrike" dirty="0">
                          <a:solidFill>
                            <a:srgbClr val="0070C0"/>
                          </a:solidFill>
                          <a:effectLst/>
                        </a:rPr>
                        <a:t>23</a:t>
                      </a:r>
                      <a:endParaRPr lang="en-US" altLang="zh-CN" sz="1800" b="1" i="0" u="none" strike="noStrike" dirty="0">
                        <a:solidFill>
                          <a:srgbClr val="0070C0"/>
                        </a:solidFill>
                        <a:effectLst/>
                        <a:latin typeface="宋体"/>
                      </a:endParaRPr>
                    </a:p>
                  </a:txBody>
                  <a:tcPr marL="0" marR="0" marT="0" marB="0" anchor="b">
                    <a:solidFill>
                      <a:schemeClr val="accent5">
                        <a:lumMod val="20000"/>
                        <a:lumOff val="80000"/>
                      </a:schemeClr>
                    </a:solidFill>
                  </a:tcPr>
                </a:tc>
                <a:tc>
                  <a:txBody>
                    <a:bodyPr/>
                    <a:lstStyle/>
                    <a:p>
                      <a:pPr algn="ctr" fontAlgn="b"/>
                      <a:r>
                        <a:rPr lang="en-US" altLang="zh-CN" sz="1800" b="1" u="none" strike="noStrike" dirty="0">
                          <a:solidFill>
                            <a:srgbClr val="0070C0"/>
                          </a:solidFill>
                          <a:effectLst/>
                        </a:rPr>
                        <a:t>10.45%</a:t>
                      </a:r>
                      <a:endParaRPr lang="en-US" altLang="zh-CN" sz="1800" b="1" i="0" u="none" strike="noStrike" dirty="0">
                        <a:solidFill>
                          <a:srgbClr val="0070C0"/>
                        </a:solidFill>
                        <a:effectLst/>
                        <a:latin typeface="宋体"/>
                      </a:endParaRPr>
                    </a:p>
                  </a:txBody>
                  <a:tcPr marL="0" marR="0" marT="0" marB="0" anchor="b">
                    <a:solidFill>
                      <a:schemeClr val="accent5">
                        <a:lumMod val="20000"/>
                        <a:lumOff val="80000"/>
                      </a:schemeClr>
                    </a:solidFill>
                  </a:tcPr>
                </a:tc>
                <a:extLst>
                  <a:ext uri="{0D108BD9-81ED-4DB2-BD59-A6C34878D82A}">
                    <a16:rowId xmlns:a16="http://schemas.microsoft.com/office/drawing/2014/main" xmlns="" val="10002"/>
                  </a:ext>
                </a:extLst>
              </a:tr>
              <a:tr h="314247">
                <a:tc>
                  <a:txBody>
                    <a:bodyPr/>
                    <a:lstStyle/>
                    <a:p>
                      <a:pPr algn="ctr" fontAlgn="b"/>
                      <a:r>
                        <a:rPr lang="en-US" sz="1600" u="none" strike="noStrike" dirty="0">
                          <a:effectLst/>
                        </a:rPr>
                        <a:t>DVT3</a:t>
                      </a:r>
                      <a:endParaRPr lang="en-US" sz="1600" b="0" i="0" u="none" strike="noStrike" dirty="0">
                        <a:solidFill>
                          <a:srgbClr val="000000"/>
                        </a:solidFill>
                        <a:effectLst/>
                        <a:latin typeface="宋体"/>
                      </a:endParaRPr>
                    </a:p>
                  </a:txBody>
                  <a:tcPr marL="0" marR="0" marT="0" marB="0" anchor="b">
                    <a:solidFill>
                      <a:schemeClr val="accent5">
                        <a:lumMod val="20000"/>
                        <a:lumOff val="80000"/>
                      </a:schemeClr>
                    </a:solidFill>
                  </a:tcPr>
                </a:tc>
                <a:tc>
                  <a:txBody>
                    <a:bodyPr/>
                    <a:lstStyle/>
                    <a:p>
                      <a:pPr algn="ctr" fontAlgn="b"/>
                      <a:r>
                        <a:rPr lang="en-US" altLang="zh-CN" sz="1800" b="1" u="none" strike="noStrike" dirty="0">
                          <a:solidFill>
                            <a:srgbClr val="0070C0"/>
                          </a:solidFill>
                          <a:effectLst/>
                        </a:rPr>
                        <a:t>686</a:t>
                      </a:r>
                      <a:endParaRPr lang="en-US" altLang="zh-CN" sz="1800" b="1" i="0" u="none" strike="noStrike" dirty="0">
                        <a:solidFill>
                          <a:srgbClr val="0070C0"/>
                        </a:solidFill>
                        <a:effectLst/>
                        <a:latin typeface="宋体"/>
                      </a:endParaRPr>
                    </a:p>
                  </a:txBody>
                  <a:tcPr marL="0" marR="0" marT="0" marB="0" anchor="b">
                    <a:solidFill>
                      <a:schemeClr val="accent5">
                        <a:lumMod val="20000"/>
                        <a:lumOff val="80000"/>
                      </a:schemeClr>
                    </a:solidFill>
                  </a:tcPr>
                </a:tc>
                <a:tc>
                  <a:txBody>
                    <a:bodyPr/>
                    <a:lstStyle/>
                    <a:p>
                      <a:pPr algn="ctr" fontAlgn="b"/>
                      <a:r>
                        <a:rPr lang="en-US" altLang="zh-CN" sz="1800" b="1" u="none" strike="noStrike" dirty="0">
                          <a:solidFill>
                            <a:srgbClr val="0070C0"/>
                          </a:solidFill>
                          <a:effectLst/>
                        </a:rPr>
                        <a:t>25</a:t>
                      </a:r>
                      <a:endParaRPr lang="en-US" altLang="zh-CN" sz="1800" b="1" i="0" u="none" strike="noStrike" dirty="0">
                        <a:solidFill>
                          <a:srgbClr val="0070C0"/>
                        </a:solidFill>
                        <a:effectLst/>
                        <a:latin typeface="宋体"/>
                      </a:endParaRPr>
                    </a:p>
                  </a:txBody>
                  <a:tcPr marL="0" marR="0" marT="0" marB="0" anchor="b">
                    <a:solidFill>
                      <a:schemeClr val="accent5">
                        <a:lumMod val="20000"/>
                        <a:lumOff val="80000"/>
                      </a:schemeClr>
                    </a:solidFill>
                  </a:tcPr>
                </a:tc>
                <a:tc>
                  <a:txBody>
                    <a:bodyPr/>
                    <a:lstStyle/>
                    <a:p>
                      <a:pPr algn="ctr" fontAlgn="b"/>
                      <a:r>
                        <a:rPr lang="en-US" altLang="zh-CN" sz="1800" b="1" u="none" strike="noStrike" dirty="0">
                          <a:solidFill>
                            <a:srgbClr val="0070C0"/>
                          </a:solidFill>
                          <a:effectLst/>
                        </a:rPr>
                        <a:t>3.64%</a:t>
                      </a:r>
                      <a:endParaRPr lang="en-US" altLang="zh-CN" sz="1800" b="1" i="0" u="none" strike="noStrike" dirty="0">
                        <a:solidFill>
                          <a:srgbClr val="0070C0"/>
                        </a:solidFill>
                        <a:effectLst/>
                        <a:latin typeface="宋体"/>
                      </a:endParaRPr>
                    </a:p>
                  </a:txBody>
                  <a:tcPr marL="0" marR="0" marT="0" marB="0" anchor="b">
                    <a:solidFill>
                      <a:schemeClr val="accent5">
                        <a:lumMod val="20000"/>
                        <a:lumOff val="80000"/>
                      </a:schemeClr>
                    </a:solidFill>
                  </a:tcPr>
                </a:tc>
                <a:extLst>
                  <a:ext uri="{0D108BD9-81ED-4DB2-BD59-A6C34878D82A}">
                    <a16:rowId xmlns:a16="http://schemas.microsoft.com/office/drawing/2014/main" xmlns="" val="10003"/>
                  </a:ext>
                </a:extLst>
              </a:tr>
              <a:tr h="310809">
                <a:tc>
                  <a:txBody>
                    <a:bodyPr/>
                    <a:lstStyle/>
                    <a:p>
                      <a:pPr algn="ctr" fontAlgn="b"/>
                      <a:r>
                        <a:rPr lang="zh-CN" altLang="en-US" sz="1600" u="none" strike="noStrike">
                          <a:effectLst/>
                        </a:rPr>
                        <a:t>累计</a:t>
                      </a:r>
                      <a:endParaRPr lang="zh-CN" altLang="en-US" sz="1600" b="0" i="0" u="none" strike="noStrike">
                        <a:solidFill>
                          <a:srgbClr val="000000"/>
                        </a:solidFill>
                        <a:effectLst/>
                        <a:latin typeface="宋体"/>
                      </a:endParaRPr>
                    </a:p>
                  </a:txBody>
                  <a:tcPr marL="0" marR="0" marT="0" marB="0" anchor="b">
                    <a:solidFill>
                      <a:schemeClr val="accent5">
                        <a:lumMod val="20000"/>
                        <a:lumOff val="80000"/>
                      </a:schemeClr>
                    </a:solidFill>
                  </a:tcPr>
                </a:tc>
                <a:tc>
                  <a:txBody>
                    <a:bodyPr/>
                    <a:lstStyle/>
                    <a:p>
                      <a:pPr algn="ctr" fontAlgn="b"/>
                      <a:r>
                        <a:rPr lang="en-US" altLang="zh-CN" sz="1800" b="1" u="none" strike="noStrike">
                          <a:solidFill>
                            <a:srgbClr val="0070C0"/>
                          </a:solidFill>
                          <a:effectLst/>
                        </a:rPr>
                        <a:t>1763</a:t>
                      </a:r>
                      <a:endParaRPr lang="en-US" altLang="zh-CN" sz="1800" b="1" i="0" u="none" strike="noStrike">
                        <a:solidFill>
                          <a:srgbClr val="0070C0"/>
                        </a:solidFill>
                        <a:effectLst/>
                        <a:latin typeface="宋体"/>
                      </a:endParaRPr>
                    </a:p>
                  </a:txBody>
                  <a:tcPr marL="0" marR="0" marT="0" marB="0" anchor="b">
                    <a:solidFill>
                      <a:schemeClr val="accent5">
                        <a:lumMod val="20000"/>
                        <a:lumOff val="80000"/>
                      </a:schemeClr>
                    </a:solidFill>
                  </a:tcPr>
                </a:tc>
                <a:tc>
                  <a:txBody>
                    <a:bodyPr/>
                    <a:lstStyle/>
                    <a:p>
                      <a:pPr algn="ctr" fontAlgn="b"/>
                      <a:r>
                        <a:rPr lang="en-US" altLang="zh-CN" sz="1800" b="1" u="none" strike="noStrike">
                          <a:solidFill>
                            <a:srgbClr val="0070C0"/>
                          </a:solidFill>
                          <a:effectLst/>
                        </a:rPr>
                        <a:t>143</a:t>
                      </a:r>
                      <a:endParaRPr lang="en-US" altLang="zh-CN" sz="1800" b="1" i="0" u="none" strike="noStrike">
                        <a:solidFill>
                          <a:srgbClr val="0070C0"/>
                        </a:solidFill>
                        <a:effectLst/>
                        <a:latin typeface="宋体"/>
                      </a:endParaRPr>
                    </a:p>
                  </a:txBody>
                  <a:tcPr marL="0" marR="0" marT="0" marB="0" anchor="b">
                    <a:solidFill>
                      <a:schemeClr val="accent5">
                        <a:lumMod val="20000"/>
                        <a:lumOff val="80000"/>
                      </a:schemeClr>
                    </a:solidFill>
                  </a:tcPr>
                </a:tc>
                <a:tc>
                  <a:txBody>
                    <a:bodyPr/>
                    <a:lstStyle/>
                    <a:p>
                      <a:pPr algn="ctr" fontAlgn="b"/>
                      <a:r>
                        <a:rPr lang="en-US" altLang="zh-CN" sz="1800" b="1" u="none" strike="noStrike" dirty="0">
                          <a:solidFill>
                            <a:srgbClr val="0070C0"/>
                          </a:solidFill>
                          <a:effectLst/>
                        </a:rPr>
                        <a:t>8.11%</a:t>
                      </a:r>
                      <a:endParaRPr lang="en-US" altLang="zh-CN" sz="1800" b="1" i="0" u="none" strike="noStrike" dirty="0">
                        <a:solidFill>
                          <a:srgbClr val="0070C0"/>
                        </a:solidFill>
                        <a:effectLst/>
                        <a:latin typeface="宋体"/>
                      </a:endParaRPr>
                    </a:p>
                  </a:txBody>
                  <a:tcPr marL="0" marR="0" marT="0" marB="0" anchor="b">
                    <a:solidFill>
                      <a:schemeClr val="accent5">
                        <a:lumMod val="20000"/>
                        <a:lumOff val="80000"/>
                      </a:schemeClr>
                    </a:solidFill>
                  </a:tcPr>
                </a:tc>
                <a:extLst>
                  <a:ext uri="{0D108BD9-81ED-4DB2-BD59-A6C34878D82A}">
                    <a16:rowId xmlns:a16="http://schemas.microsoft.com/office/drawing/2014/main" xmlns="" val="10004"/>
                  </a:ext>
                </a:extLst>
              </a:tr>
            </a:tbl>
          </a:graphicData>
        </a:graphic>
      </p:graphicFrame>
      <p:pic>
        <p:nvPicPr>
          <p:cNvPr id="25" name="图片 24">
            <a:extLst>
              <a:ext uri="{FF2B5EF4-FFF2-40B4-BE49-F238E27FC236}">
                <a16:creationId xmlns:a16="http://schemas.microsoft.com/office/drawing/2014/main" xmlns="" id="{E79A56C9-0C94-4C0C-800D-A190D2C937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4879" y="808792"/>
            <a:ext cx="7800720" cy="4155415"/>
          </a:xfrm>
          <a:prstGeom prst="rect">
            <a:avLst/>
          </a:prstGeom>
        </p:spPr>
      </p:pic>
    </p:spTree>
    <p:extLst>
      <p:ext uri="{BB962C8B-B14F-4D97-AF65-F5344CB8AC3E}">
        <p14:creationId xmlns:p14="http://schemas.microsoft.com/office/powerpoint/2010/main" val="3071386117"/>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矩形 28"/>
          <p:cNvSpPr/>
          <p:nvPr/>
        </p:nvSpPr>
        <p:spPr>
          <a:xfrm>
            <a:off x="1397073" y="247156"/>
            <a:ext cx="2754216" cy="415498"/>
          </a:xfrm>
          <a:prstGeom prst="rect">
            <a:avLst/>
          </a:prstGeom>
          <a:effectLst/>
        </p:spPr>
        <p:txBody>
          <a:bodyPr vert="horz" wrap="none">
            <a:spAutoFit/>
          </a:bodyPr>
          <a:lstStyle/>
          <a:p>
            <a:r>
              <a:rPr lang="en-US" altLang="zh-CN" sz="2100" b="1" dirty="0">
                <a:solidFill>
                  <a:srgbClr val="2E2E2E"/>
                </a:solidFill>
                <a:latin typeface="+mj-lt"/>
                <a:ea typeface="微软雅黑" panose="020B0503020204020204" pitchFamily="34" charset="-122"/>
              </a:rPr>
              <a:t>TOP1 </a:t>
            </a:r>
            <a:r>
              <a:rPr lang="en-US" altLang="zh-CN" sz="2100" b="1" dirty="0" smtClean="0">
                <a:solidFill>
                  <a:srgbClr val="2E2E2E"/>
                </a:solidFill>
                <a:latin typeface="+mj-lt"/>
                <a:ea typeface="微软雅黑" panose="020B0503020204020204" pitchFamily="34" charset="-122"/>
              </a:rPr>
              <a:t>| </a:t>
            </a:r>
            <a:r>
              <a:rPr lang="en-US" altLang="zh-CN" sz="2100" b="1" dirty="0">
                <a:solidFill>
                  <a:srgbClr val="2E2E2E"/>
                </a:solidFill>
                <a:latin typeface="+mj-lt"/>
                <a:ea typeface="微软雅黑" panose="020B0503020204020204" pitchFamily="34" charset="-122"/>
              </a:rPr>
              <a:t>CPU</a:t>
            </a:r>
            <a:r>
              <a:rPr lang="zh-CN" altLang="en-US" sz="2100" b="1" dirty="0">
                <a:solidFill>
                  <a:srgbClr val="2E2E2E"/>
                </a:solidFill>
                <a:latin typeface="+mj-lt"/>
                <a:ea typeface="微软雅黑" panose="020B0503020204020204" pitchFamily="34" charset="-122"/>
              </a:rPr>
              <a:t>干涉问题</a:t>
            </a:r>
          </a:p>
        </p:txBody>
      </p:sp>
      <p:grpSp>
        <p:nvGrpSpPr>
          <p:cNvPr id="23" name="组合 22">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46"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pic>
        <p:nvPicPr>
          <p:cNvPr id="14" name="图片 13"/>
          <p:cNvPicPr>
            <a:picLocks noChangeAspect="1"/>
          </p:cNvPicPr>
          <p:nvPr/>
        </p:nvPicPr>
        <p:blipFill>
          <a:blip r:embed="rId5"/>
          <a:stretch>
            <a:fillRect/>
          </a:stretch>
        </p:blipFill>
        <p:spPr>
          <a:xfrm>
            <a:off x="740743" y="2728805"/>
            <a:ext cx="2211592" cy="2880976"/>
          </a:xfrm>
          <a:prstGeom prst="rect">
            <a:avLst/>
          </a:prstGeom>
        </p:spPr>
      </p:pic>
      <p:pic>
        <p:nvPicPr>
          <p:cNvPr id="15" name="图片 14"/>
          <p:cNvPicPr>
            <a:picLocks noChangeAspect="1"/>
          </p:cNvPicPr>
          <p:nvPr/>
        </p:nvPicPr>
        <p:blipFill>
          <a:blip r:embed="rId6"/>
          <a:stretch>
            <a:fillRect/>
          </a:stretch>
        </p:blipFill>
        <p:spPr>
          <a:xfrm>
            <a:off x="3232093" y="2717936"/>
            <a:ext cx="2189170" cy="2879838"/>
          </a:xfrm>
          <a:prstGeom prst="rect">
            <a:avLst/>
          </a:prstGeom>
        </p:spPr>
      </p:pic>
      <p:sp>
        <p:nvSpPr>
          <p:cNvPr id="16" name="椭圆 15"/>
          <p:cNvSpPr/>
          <p:nvPr/>
        </p:nvSpPr>
        <p:spPr>
          <a:xfrm>
            <a:off x="1040105" y="3311544"/>
            <a:ext cx="425641" cy="12875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7"/>
          <p:cNvSpPr txBox="1"/>
          <p:nvPr/>
        </p:nvSpPr>
        <p:spPr>
          <a:xfrm>
            <a:off x="749474" y="5787275"/>
            <a:ext cx="2295525" cy="422680"/>
          </a:xfrm>
          <a:prstGeom prst="rect">
            <a:avLst/>
          </a:prstGeom>
          <a:noFill/>
        </p:spPr>
        <p:txBody>
          <a:bodyPr wrap="square" rtlCol="0">
            <a:spAutoFit/>
          </a:bodyPr>
          <a:lstStyle>
            <a:defPPr>
              <a:defRPr lang="zh-CN"/>
            </a:defPPr>
            <a:lvl1pPr>
              <a:lnSpc>
                <a:spcPts val="2800"/>
              </a:lnSpc>
              <a:defRPr sz="2000" b="1">
                <a:solidFill>
                  <a:srgbClr val="0070C0"/>
                </a:solidFill>
                <a:latin typeface="+mn-ea"/>
                <a:ea typeface="+mn-ea"/>
              </a:defRPr>
            </a:lvl1pPr>
          </a:lstStyle>
          <a:p>
            <a:r>
              <a:rPr lang="en-US" altLang="zh-CN" sz="1800" dirty="0">
                <a:solidFill>
                  <a:srgbClr val="FF0000"/>
                </a:solidFill>
              </a:rPr>
              <a:t>DVT3</a:t>
            </a:r>
            <a:r>
              <a:rPr lang="zh-CN" altLang="en-US" sz="1800" dirty="0">
                <a:solidFill>
                  <a:srgbClr val="FF0000"/>
                </a:solidFill>
              </a:rPr>
              <a:t>改善散热器</a:t>
            </a:r>
          </a:p>
        </p:txBody>
      </p:sp>
      <p:sp>
        <p:nvSpPr>
          <p:cNvPr id="18" name="文本框 8"/>
          <p:cNvSpPr txBox="1"/>
          <p:nvPr/>
        </p:nvSpPr>
        <p:spPr>
          <a:xfrm>
            <a:off x="3044999" y="5787275"/>
            <a:ext cx="3340378" cy="775662"/>
          </a:xfrm>
          <a:prstGeom prst="rect">
            <a:avLst/>
          </a:prstGeom>
          <a:noFill/>
        </p:spPr>
        <p:txBody>
          <a:bodyPr wrap="square" rtlCol="0">
            <a:spAutoFit/>
          </a:bodyPr>
          <a:lstStyle>
            <a:defPPr>
              <a:defRPr lang="zh-CN"/>
            </a:defPPr>
            <a:lvl1pPr>
              <a:lnSpc>
                <a:spcPts val="2800"/>
              </a:lnSpc>
              <a:defRPr sz="1800" b="1">
                <a:solidFill>
                  <a:srgbClr val="FF0000"/>
                </a:solidFill>
                <a:latin typeface="+mn-ea"/>
                <a:ea typeface="+mn-ea"/>
              </a:defRPr>
            </a:lvl1pPr>
          </a:lstStyle>
          <a:p>
            <a:r>
              <a:rPr lang="en-US" altLang="zh-CN" dirty="0"/>
              <a:t>DVT2/DVT2.3</a:t>
            </a:r>
            <a:r>
              <a:rPr lang="zh-CN" altLang="en-US" dirty="0" smtClean="0"/>
              <a:t>阶段</a:t>
            </a:r>
            <a:endParaRPr lang="en-US" altLang="zh-CN" dirty="0" smtClean="0"/>
          </a:p>
          <a:p>
            <a:r>
              <a:rPr lang="zh-CN" altLang="en-US" dirty="0" smtClean="0"/>
              <a:t>原有</a:t>
            </a:r>
            <a:r>
              <a:rPr lang="zh-CN" altLang="en-US" dirty="0"/>
              <a:t>散热器</a:t>
            </a:r>
          </a:p>
        </p:txBody>
      </p:sp>
      <p:sp>
        <p:nvSpPr>
          <p:cNvPr id="20" name="文本框 6"/>
          <p:cNvSpPr txBox="1"/>
          <p:nvPr/>
        </p:nvSpPr>
        <p:spPr>
          <a:xfrm>
            <a:off x="6657794" y="846473"/>
            <a:ext cx="3808818" cy="422680"/>
          </a:xfrm>
          <a:prstGeom prst="rect">
            <a:avLst/>
          </a:prstGeom>
          <a:noFill/>
        </p:spPr>
        <p:txBody>
          <a:bodyPr wrap="square" rtlCol="0">
            <a:spAutoFit/>
          </a:bodyPr>
          <a:lstStyle>
            <a:defPPr>
              <a:defRPr lang="zh-CN"/>
            </a:defPPr>
            <a:lvl1pPr>
              <a:lnSpc>
                <a:spcPts val="2800"/>
              </a:lnSpc>
              <a:defRPr sz="2000">
                <a:latin typeface="+mn-ea"/>
                <a:ea typeface="+mn-ea"/>
              </a:defRPr>
            </a:lvl1pPr>
          </a:lstStyle>
          <a:p>
            <a:r>
              <a:rPr lang="en-US" altLang="zh-CN" b="1" dirty="0">
                <a:solidFill>
                  <a:srgbClr val="0070C0"/>
                </a:solidFill>
              </a:rPr>
              <a:t>1</a:t>
            </a:r>
            <a:r>
              <a:rPr lang="zh-CN" altLang="en-US" b="1" dirty="0">
                <a:solidFill>
                  <a:srgbClr val="0070C0"/>
                </a:solidFill>
              </a:rPr>
              <a:t>、问题涉及到的出货数量：</a:t>
            </a:r>
          </a:p>
        </p:txBody>
      </p:sp>
      <p:sp>
        <p:nvSpPr>
          <p:cNvPr id="21" name="文本框 6"/>
          <p:cNvSpPr txBox="1"/>
          <p:nvPr/>
        </p:nvSpPr>
        <p:spPr>
          <a:xfrm>
            <a:off x="6658009" y="3308935"/>
            <a:ext cx="4667910" cy="451406"/>
          </a:xfrm>
          <a:prstGeom prst="rect">
            <a:avLst/>
          </a:prstGeom>
          <a:noFill/>
        </p:spPr>
        <p:txBody>
          <a:bodyPr wrap="square" rtlCol="0">
            <a:spAutoFit/>
          </a:bodyPr>
          <a:lstStyle>
            <a:defPPr>
              <a:defRPr lang="zh-CN"/>
            </a:defPPr>
            <a:lvl1pPr>
              <a:lnSpc>
                <a:spcPts val="2800"/>
              </a:lnSpc>
              <a:defRPr sz="2000" b="1">
                <a:solidFill>
                  <a:srgbClr val="0070C0"/>
                </a:solidFill>
                <a:latin typeface="+mn-ea"/>
                <a:ea typeface="+mn-ea"/>
              </a:defRPr>
            </a:lvl1pPr>
          </a:lstStyle>
          <a:p>
            <a:r>
              <a:rPr lang="en-US" altLang="zh-CN" dirty="0"/>
              <a:t>2</a:t>
            </a:r>
            <a:r>
              <a:rPr lang="zh-CN" altLang="en-US" dirty="0"/>
              <a:t>、问题改善前后售后不良对比：</a:t>
            </a:r>
          </a:p>
        </p:txBody>
      </p:sp>
      <p:graphicFrame>
        <p:nvGraphicFramePr>
          <p:cNvPr id="26" name="表格 25"/>
          <p:cNvGraphicFramePr>
            <a:graphicFrameLocks noGrp="1"/>
          </p:cNvGraphicFramePr>
          <p:nvPr>
            <p:extLst>
              <p:ext uri="{D42A27DB-BD31-4B8C-83A1-F6EECF244321}">
                <p14:modId xmlns:p14="http://schemas.microsoft.com/office/powerpoint/2010/main" val="1718846972"/>
              </p:ext>
            </p:extLst>
          </p:nvPr>
        </p:nvGraphicFramePr>
        <p:xfrm>
          <a:off x="6991065" y="1444640"/>
          <a:ext cx="4550877" cy="1783716"/>
        </p:xfrm>
        <a:graphic>
          <a:graphicData uri="http://schemas.openxmlformats.org/drawingml/2006/table">
            <a:tbl>
              <a:tblPr>
                <a:tableStyleId>{5C22544A-7EE6-4342-B048-85BDC9FD1C3A}</a:tableStyleId>
              </a:tblPr>
              <a:tblGrid>
                <a:gridCol w="2196975">
                  <a:extLst>
                    <a:ext uri="{9D8B030D-6E8A-4147-A177-3AD203B41FA5}">
                      <a16:colId xmlns="" xmlns:a16="http://schemas.microsoft.com/office/drawing/2014/main" val="20000"/>
                    </a:ext>
                  </a:extLst>
                </a:gridCol>
                <a:gridCol w="2353902">
                  <a:extLst>
                    <a:ext uri="{9D8B030D-6E8A-4147-A177-3AD203B41FA5}">
                      <a16:colId xmlns="" xmlns:a16="http://schemas.microsoft.com/office/drawing/2014/main" val="20001"/>
                    </a:ext>
                  </a:extLst>
                </a:gridCol>
              </a:tblGrid>
              <a:tr h="231782">
                <a:tc>
                  <a:txBody>
                    <a:bodyPr/>
                    <a:lstStyle/>
                    <a:p>
                      <a:pPr algn="ctr" fontAlgn="ctr"/>
                      <a:r>
                        <a:rPr lang="zh-CN" altLang="en-US" sz="1200" b="1" i="0" u="none" strike="noStrike" dirty="0">
                          <a:solidFill>
                            <a:schemeClr val="bg1"/>
                          </a:solidFill>
                          <a:effectLst/>
                        </a:rPr>
                        <a:t>类型</a:t>
                      </a:r>
                      <a:endParaRPr lang="zh-CN" altLang="en-US" sz="1200" b="1" i="0" u="none" strike="noStrike" dirty="0">
                        <a:solidFill>
                          <a:schemeClr val="bg1"/>
                        </a:solidFill>
                        <a:effectLst/>
                        <a:latin typeface="宋体"/>
                      </a:endParaRPr>
                    </a:p>
                  </a:txBody>
                  <a:tcPr marL="0" marR="0" marT="0" marB="0" anchor="ctr">
                    <a:solidFill>
                      <a:srgbClr val="0070C0"/>
                    </a:solidFill>
                  </a:tcPr>
                </a:tc>
                <a:tc>
                  <a:txBody>
                    <a:bodyPr/>
                    <a:lstStyle/>
                    <a:p>
                      <a:pPr algn="ctr" fontAlgn="ctr"/>
                      <a:r>
                        <a:rPr lang="en-US" sz="1200" b="1" i="0" u="none" strike="noStrike" dirty="0">
                          <a:solidFill>
                            <a:schemeClr val="bg1"/>
                          </a:solidFill>
                          <a:effectLst/>
                        </a:rPr>
                        <a:t>DVT2</a:t>
                      </a:r>
                      <a:endParaRPr lang="en-US" sz="1200" b="1" i="0" u="none" strike="noStrike" dirty="0">
                        <a:solidFill>
                          <a:schemeClr val="bg1"/>
                        </a:solidFill>
                        <a:effectLst/>
                        <a:latin typeface="宋体"/>
                      </a:endParaRPr>
                    </a:p>
                  </a:txBody>
                  <a:tcPr marL="0" marR="0" marT="0" marB="0" anchor="ctr">
                    <a:solidFill>
                      <a:srgbClr val="0070C0"/>
                    </a:solidFill>
                  </a:tcPr>
                </a:tc>
                <a:extLst>
                  <a:ext uri="{0D108BD9-81ED-4DB2-BD59-A6C34878D82A}">
                    <a16:rowId xmlns="" xmlns:a16="http://schemas.microsoft.com/office/drawing/2014/main" val="10000"/>
                  </a:ext>
                </a:extLst>
              </a:tr>
              <a:tr h="362790">
                <a:tc>
                  <a:txBody>
                    <a:bodyPr/>
                    <a:lstStyle/>
                    <a:p>
                      <a:pPr algn="ctr" fontAlgn="ctr"/>
                      <a:r>
                        <a:rPr lang="zh-CN" altLang="en-US" sz="1200" b="1" i="0" u="none" strike="noStrike" dirty="0">
                          <a:effectLst/>
                        </a:rPr>
                        <a:t>单屏</a:t>
                      </a:r>
                      <a:endParaRPr lang="zh-CN" altLang="en-US"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i="0" u="none" strike="noStrike" dirty="0">
                          <a:effectLst/>
                        </a:rPr>
                        <a:t>130</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 xmlns:a16="http://schemas.microsoft.com/office/drawing/2014/main" val="10001"/>
                  </a:ext>
                </a:extLst>
              </a:tr>
              <a:tr h="312402">
                <a:tc>
                  <a:txBody>
                    <a:bodyPr/>
                    <a:lstStyle/>
                    <a:p>
                      <a:pPr algn="ctr" fontAlgn="ctr"/>
                      <a:r>
                        <a:rPr lang="zh-CN" altLang="en-US" sz="1200" b="1" i="0" u="none" strike="noStrike" dirty="0">
                          <a:effectLst/>
                        </a:rPr>
                        <a:t>门禁</a:t>
                      </a:r>
                      <a:endParaRPr lang="zh-CN" altLang="en-US"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i="0" u="none" strike="noStrike" dirty="0">
                          <a:effectLst/>
                        </a:rPr>
                        <a:t>247</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 xmlns:a16="http://schemas.microsoft.com/office/drawing/2014/main" val="10002"/>
                  </a:ext>
                </a:extLst>
              </a:tr>
              <a:tr h="262015">
                <a:tc>
                  <a:txBody>
                    <a:bodyPr/>
                    <a:lstStyle/>
                    <a:p>
                      <a:pPr algn="ctr" fontAlgn="ctr"/>
                      <a:r>
                        <a:rPr lang="zh-CN" altLang="en-US" sz="1200" b="1" i="0" u="none" strike="noStrike" dirty="0">
                          <a:effectLst/>
                        </a:rPr>
                        <a:t>桌面机</a:t>
                      </a:r>
                      <a:endParaRPr lang="zh-CN" altLang="en-US"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i="0" u="none" strike="noStrike" dirty="0">
                          <a:effectLst/>
                        </a:rPr>
                        <a:t>346</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 xmlns:a16="http://schemas.microsoft.com/office/drawing/2014/main" val="10003"/>
                  </a:ext>
                </a:extLst>
              </a:tr>
              <a:tr h="362790">
                <a:tc>
                  <a:txBody>
                    <a:bodyPr/>
                    <a:lstStyle/>
                    <a:p>
                      <a:pPr algn="ctr" fontAlgn="ctr"/>
                      <a:r>
                        <a:rPr lang="zh-CN" altLang="en-US" sz="1200" b="1" i="0" u="none" strike="noStrike" dirty="0">
                          <a:effectLst/>
                        </a:rPr>
                        <a:t>闸机识别头</a:t>
                      </a:r>
                      <a:r>
                        <a:rPr lang="en-US" altLang="zh-CN" sz="1200" b="1" i="0" u="none" strike="noStrike" dirty="0">
                          <a:effectLst/>
                        </a:rPr>
                        <a:t>/</a:t>
                      </a:r>
                      <a:r>
                        <a:rPr lang="zh-CN" altLang="en-US" sz="1200" b="1" i="0" u="none" strike="noStrike" dirty="0">
                          <a:effectLst/>
                        </a:rPr>
                        <a:t>接口板</a:t>
                      </a:r>
                      <a:endParaRPr lang="zh-CN" altLang="en-US"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i="0" u="none" strike="noStrike" dirty="0">
                          <a:effectLst/>
                        </a:rPr>
                        <a:t>331</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 xmlns:a16="http://schemas.microsoft.com/office/drawing/2014/main" val="10004"/>
                  </a:ext>
                </a:extLst>
              </a:tr>
              <a:tr h="251937">
                <a:tc>
                  <a:txBody>
                    <a:bodyPr/>
                    <a:lstStyle/>
                    <a:p>
                      <a:pPr algn="ctr" fontAlgn="ctr"/>
                      <a:r>
                        <a:rPr lang="zh-CN" altLang="en-US" sz="1200" b="1" i="0" u="none" strike="noStrike" dirty="0">
                          <a:effectLst/>
                        </a:rPr>
                        <a:t>总计</a:t>
                      </a:r>
                      <a:endParaRPr lang="zh-CN" altLang="en-US"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i="0" u="none" strike="noStrike" dirty="0">
                          <a:effectLst/>
                        </a:rPr>
                        <a:t>1054</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 xmlns:a16="http://schemas.microsoft.com/office/drawing/2014/main" val="10005"/>
                  </a:ext>
                </a:extLst>
              </a:tr>
            </a:tbl>
          </a:graphicData>
        </a:graphic>
      </p:graphicFrame>
      <p:sp>
        <p:nvSpPr>
          <p:cNvPr id="27" name="文本框 7"/>
          <p:cNvSpPr txBox="1"/>
          <p:nvPr/>
        </p:nvSpPr>
        <p:spPr>
          <a:xfrm>
            <a:off x="6840845" y="6203529"/>
            <a:ext cx="5133146" cy="769570"/>
          </a:xfrm>
          <a:prstGeom prst="rect">
            <a:avLst/>
          </a:prstGeom>
          <a:noFill/>
        </p:spPr>
        <p:txBody>
          <a:bodyPr wrap="square" rtlCol="0">
            <a:spAutoFit/>
          </a:bodyPr>
          <a:lstStyle>
            <a:defPPr>
              <a:defRPr lang="zh-CN"/>
            </a:defPPr>
            <a:lvl1pPr>
              <a:lnSpc>
                <a:spcPts val="2800"/>
              </a:lnSpc>
              <a:defRPr sz="1800" b="1">
                <a:solidFill>
                  <a:srgbClr val="FF0000"/>
                </a:solidFill>
                <a:latin typeface="+mn-ea"/>
                <a:ea typeface="+mn-ea"/>
              </a:defRPr>
            </a:lvl1pPr>
          </a:lstStyle>
          <a:p>
            <a:r>
              <a:rPr lang="zh-CN" altLang="en-US" sz="1600" dirty="0"/>
              <a:t>注：</a:t>
            </a:r>
            <a:r>
              <a:rPr lang="en-US" altLang="zh-CN" sz="1600" dirty="0"/>
              <a:t>DVT3</a:t>
            </a:r>
            <a:r>
              <a:rPr lang="zh-CN" altLang="en-US" sz="1600" dirty="0"/>
              <a:t>两例为返工风扇，存在风险，此问题</a:t>
            </a:r>
            <a:r>
              <a:rPr lang="en-US" altLang="zh-CN" sz="1600" dirty="0"/>
              <a:t>DVT3</a:t>
            </a:r>
            <a:r>
              <a:rPr lang="zh-CN" altLang="en-US" sz="1600" dirty="0"/>
              <a:t>阶段已明显改善</a:t>
            </a:r>
          </a:p>
        </p:txBody>
      </p:sp>
      <p:graphicFrame>
        <p:nvGraphicFramePr>
          <p:cNvPr id="28" name="图表 27"/>
          <p:cNvGraphicFramePr>
            <a:graphicFrameLocks/>
          </p:cNvGraphicFramePr>
          <p:nvPr>
            <p:extLst>
              <p:ext uri="{D42A27DB-BD31-4B8C-83A1-F6EECF244321}">
                <p14:modId xmlns:p14="http://schemas.microsoft.com/office/powerpoint/2010/main" val="4112089040"/>
              </p:ext>
            </p:extLst>
          </p:nvPr>
        </p:nvGraphicFramePr>
        <p:xfrm>
          <a:off x="6991065" y="3732925"/>
          <a:ext cx="4622885" cy="2456529"/>
        </p:xfrm>
        <a:graphic>
          <a:graphicData uri="http://schemas.openxmlformats.org/drawingml/2006/chart">
            <c:chart xmlns:c="http://schemas.openxmlformats.org/drawingml/2006/chart" xmlns:r="http://schemas.openxmlformats.org/officeDocument/2006/relationships" r:id="rId7"/>
          </a:graphicData>
        </a:graphic>
      </p:graphicFrame>
      <p:cxnSp>
        <p:nvCxnSpPr>
          <p:cNvPr id="35" name="直接连接符 34">
            <a:extLst>
              <a:ext uri="{FF2B5EF4-FFF2-40B4-BE49-F238E27FC236}">
                <a16:creationId xmlns="" xmlns:a16="http://schemas.microsoft.com/office/drawing/2014/main" id="{123A95A6-6D04-4464-91E9-9CF212949CB3}"/>
              </a:ext>
            </a:extLst>
          </p:cNvPr>
          <p:cNvCxnSpPr>
            <a:cxnSpLocks/>
          </p:cNvCxnSpPr>
          <p:nvPr/>
        </p:nvCxnSpPr>
        <p:spPr>
          <a:xfrm>
            <a:off x="6175791" y="1088046"/>
            <a:ext cx="1" cy="527298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912501" y="1324843"/>
            <a:ext cx="4436754" cy="1140825"/>
          </a:xfrm>
          <a:prstGeom prst="rect">
            <a:avLst/>
          </a:prstGeom>
          <a:noFill/>
        </p:spPr>
        <p:txBody>
          <a:bodyPr wrap="square" rtlCol="0">
            <a:spAutoFit/>
          </a:bodyPr>
          <a:lstStyle/>
          <a:p>
            <a:pPr>
              <a:lnSpc>
                <a:spcPts val="2800"/>
              </a:lnSpc>
            </a:pPr>
            <a:r>
              <a:rPr lang="en-US" altLang="zh-CN" sz="2000" dirty="0">
                <a:latin typeface="+mn-ea"/>
                <a:ea typeface="+mn-ea"/>
              </a:rPr>
              <a:t>DVT2</a:t>
            </a:r>
            <a:r>
              <a:rPr lang="zh-CN" altLang="en-US" sz="2000" dirty="0">
                <a:latin typeface="+mn-ea"/>
                <a:ea typeface="+mn-ea"/>
              </a:rPr>
              <a:t>散热器与</a:t>
            </a:r>
            <a:r>
              <a:rPr lang="en-US" altLang="zh-CN" sz="2000" dirty="0">
                <a:latin typeface="+mn-ea"/>
                <a:ea typeface="+mn-ea"/>
              </a:rPr>
              <a:t>CPU</a:t>
            </a:r>
            <a:r>
              <a:rPr lang="zh-CN" altLang="en-US" sz="2000" dirty="0">
                <a:latin typeface="+mn-ea"/>
                <a:ea typeface="+mn-ea"/>
              </a:rPr>
              <a:t>存在干涉，导致</a:t>
            </a:r>
            <a:r>
              <a:rPr lang="en-US" altLang="zh-CN" sz="2000" dirty="0">
                <a:latin typeface="+mn-ea"/>
                <a:ea typeface="+mn-ea"/>
              </a:rPr>
              <a:t>CPU</a:t>
            </a:r>
            <a:r>
              <a:rPr lang="zh-CN" altLang="en-US" sz="2000" dirty="0">
                <a:latin typeface="+mn-ea"/>
                <a:ea typeface="+mn-ea"/>
              </a:rPr>
              <a:t>存在球裂虚焊风险，</a:t>
            </a:r>
            <a:r>
              <a:rPr lang="en-US" altLang="zh-CN" sz="2000" dirty="0">
                <a:latin typeface="+mn-ea"/>
                <a:ea typeface="+mn-ea"/>
              </a:rPr>
              <a:t>DVT2.3</a:t>
            </a:r>
            <a:r>
              <a:rPr lang="zh-CN" altLang="en-US" sz="2000" dirty="0">
                <a:latin typeface="+mn-ea"/>
                <a:ea typeface="+mn-ea"/>
              </a:rPr>
              <a:t>阶段改善散热器</a:t>
            </a:r>
            <a:r>
              <a:rPr lang="en-US" altLang="zh-CN" sz="2000" dirty="0">
                <a:latin typeface="+mn-ea"/>
                <a:ea typeface="+mn-ea"/>
              </a:rPr>
              <a:t>/</a:t>
            </a:r>
            <a:r>
              <a:rPr lang="zh-CN" altLang="en-US" sz="2000" dirty="0">
                <a:latin typeface="+mn-ea"/>
                <a:ea typeface="+mn-ea"/>
              </a:rPr>
              <a:t>增加垫片解决此问题</a:t>
            </a:r>
          </a:p>
        </p:txBody>
      </p:sp>
    </p:spTree>
    <p:extLst>
      <p:ext uri="{BB962C8B-B14F-4D97-AF65-F5344CB8AC3E}">
        <p14:creationId xmlns:p14="http://schemas.microsoft.com/office/powerpoint/2010/main" val="2763007135"/>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矩形 28"/>
          <p:cNvSpPr/>
          <p:nvPr/>
        </p:nvSpPr>
        <p:spPr>
          <a:xfrm>
            <a:off x="1397073" y="247156"/>
            <a:ext cx="2186752" cy="415498"/>
          </a:xfrm>
          <a:prstGeom prst="rect">
            <a:avLst/>
          </a:prstGeom>
          <a:effectLst/>
        </p:spPr>
        <p:txBody>
          <a:bodyPr vert="horz" wrap="none">
            <a:spAutoFit/>
          </a:bodyPr>
          <a:lstStyle/>
          <a:p>
            <a:r>
              <a:rPr lang="en-US" altLang="zh-CN" sz="2100" b="1" dirty="0">
                <a:solidFill>
                  <a:srgbClr val="2E2E2E"/>
                </a:solidFill>
                <a:latin typeface="+mj-lt"/>
                <a:ea typeface="微软雅黑" panose="020B0503020204020204" pitchFamily="34" charset="-122"/>
              </a:rPr>
              <a:t>TOP2 | </a:t>
            </a:r>
            <a:r>
              <a:rPr lang="zh-CN" altLang="en-US" sz="2100" b="1" dirty="0">
                <a:solidFill>
                  <a:srgbClr val="2E2E2E"/>
                </a:solidFill>
                <a:latin typeface="+mj-lt"/>
                <a:ea typeface="微软雅黑" panose="020B0503020204020204" pitchFamily="34" charset="-122"/>
              </a:rPr>
              <a:t>排线问题</a:t>
            </a:r>
          </a:p>
        </p:txBody>
      </p:sp>
      <p:grpSp>
        <p:nvGrpSpPr>
          <p:cNvPr id="23" name="组合 22">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46"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25" name="文本框 6"/>
          <p:cNvSpPr txBox="1"/>
          <p:nvPr/>
        </p:nvSpPr>
        <p:spPr>
          <a:xfrm>
            <a:off x="6535971" y="3520358"/>
            <a:ext cx="4645931" cy="451406"/>
          </a:xfrm>
          <a:prstGeom prst="rect">
            <a:avLst/>
          </a:prstGeom>
          <a:noFill/>
        </p:spPr>
        <p:txBody>
          <a:bodyPr wrap="square" rtlCol="0">
            <a:spAutoFit/>
          </a:bodyPr>
          <a:lstStyle>
            <a:defPPr>
              <a:defRPr lang="zh-CN"/>
            </a:defPPr>
            <a:lvl1pPr>
              <a:lnSpc>
                <a:spcPts val="2800"/>
              </a:lnSpc>
              <a:defRPr sz="2000" b="1">
                <a:solidFill>
                  <a:srgbClr val="0070C0"/>
                </a:solidFill>
                <a:latin typeface="+mn-ea"/>
                <a:ea typeface="+mn-ea"/>
              </a:defRPr>
            </a:lvl1pPr>
          </a:lstStyle>
          <a:p>
            <a:r>
              <a:rPr lang="en-US" altLang="zh-CN" dirty="0"/>
              <a:t>2</a:t>
            </a:r>
            <a:r>
              <a:rPr lang="zh-CN" altLang="en-US" dirty="0"/>
              <a:t>、问题改善前后售后不良对比：</a:t>
            </a:r>
          </a:p>
        </p:txBody>
      </p:sp>
      <p:sp>
        <p:nvSpPr>
          <p:cNvPr id="36" name="文本框 6"/>
          <p:cNvSpPr txBox="1"/>
          <p:nvPr/>
        </p:nvSpPr>
        <p:spPr>
          <a:xfrm>
            <a:off x="6535757" y="946410"/>
            <a:ext cx="3808818" cy="451406"/>
          </a:xfrm>
          <a:prstGeom prst="rect">
            <a:avLst/>
          </a:prstGeom>
          <a:noFill/>
        </p:spPr>
        <p:txBody>
          <a:bodyPr wrap="square" rtlCol="0">
            <a:spAutoFit/>
          </a:bodyPr>
          <a:lstStyle>
            <a:defPPr>
              <a:defRPr lang="zh-CN"/>
            </a:defPPr>
            <a:lvl1pPr>
              <a:lnSpc>
                <a:spcPts val="2800"/>
              </a:lnSpc>
              <a:defRPr sz="2000" b="1">
                <a:solidFill>
                  <a:srgbClr val="0070C0"/>
                </a:solidFill>
                <a:latin typeface="+mn-ea"/>
                <a:ea typeface="+mn-ea"/>
              </a:defRPr>
            </a:lvl1pPr>
          </a:lstStyle>
          <a:p>
            <a:r>
              <a:rPr lang="en-US" altLang="zh-CN" dirty="0"/>
              <a:t>1</a:t>
            </a:r>
            <a:r>
              <a:rPr lang="zh-CN" altLang="en-US" dirty="0"/>
              <a:t>、问题涉及到的出货数量：</a:t>
            </a:r>
          </a:p>
        </p:txBody>
      </p:sp>
      <p:graphicFrame>
        <p:nvGraphicFramePr>
          <p:cNvPr id="37" name="图表 36"/>
          <p:cNvGraphicFramePr>
            <a:graphicFrameLocks/>
          </p:cNvGraphicFramePr>
          <p:nvPr>
            <p:extLst>
              <p:ext uri="{D42A27DB-BD31-4B8C-83A1-F6EECF244321}">
                <p14:modId xmlns:p14="http://schemas.microsoft.com/office/powerpoint/2010/main" val="1449073474"/>
              </p:ext>
            </p:extLst>
          </p:nvPr>
        </p:nvGraphicFramePr>
        <p:xfrm>
          <a:off x="6866257" y="3956457"/>
          <a:ext cx="4531670" cy="268420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8" name="表格 37"/>
          <p:cNvGraphicFramePr>
            <a:graphicFrameLocks noGrp="1"/>
          </p:cNvGraphicFramePr>
          <p:nvPr>
            <p:extLst>
              <p:ext uri="{D42A27DB-BD31-4B8C-83A1-F6EECF244321}">
                <p14:modId xmlns:p14="http://schemas.microsoft.com/office/powerpoint/2010/main" val="2072664396"/>
              </p:ext>
            </p:extLst>
          </p:nvPr>
        </p:nvGraphicFramePr>
        <p:xfrm>
          <a:off x="6869029" y="1544577"/>
          <a:ext cx="4456890" cy="1783716"/>
        </p:xfrm>
        <a:graphic>
          <a:graphicData uri="http://schemas.openxmlformats.org/drawingml/2006/table">
            <a:tbl>
              <a:tblPr>
                <a:tableStyleId>{5C22544A-7EE6-4342-B048-85BDC9FD1C3A}</a:tableStyleId>
              </a:tblPr>
              <a:tblGrid>
                <a:gridCol w="2151601">
                  <a:extLst>
                    <a:ext uri="{9D8B030D-6E8A-4147-A177-3AD203B41FA5}">
                      <a16:colId xmlns:a16="http://schemas.microsoft.com/office/drawing/2014/main" xmlns="" val="20000"/>
                    </a:ext>
                  </a:extLst>
                </a:gridCol>
                <a:gridCol w="2305289">
                  <a:extLst>
                    <a:ext uri="{9D8B030D-6E8A-4147-A177-3AD203B41FA5}">
                      <a16:colId xmlns:a16="http://schemas.microsoft.com/office/drawing/2014/main" xmlns="" val="20001"/>
                    </a:ext>
                  </a:extLst>
                </a:gridCol>
              </a:tblGrid>
              <a:tr h="231782">
                <a:tc>
                  <a:txBody>
                    <a:bodyPr/>
                    <a:lstStyle/>
                    <a:p>
                      <a:pPr algn="ctr" fontAlgn="ctr"/>
                      <a:r>
                        <a:rPr lang="zh-CN" altLang="en-US" sz="1200" b="1" u="none" strike="noStrike" dirty="0">
                          <a:solidFill>
                            <a:schemeClr val="bg1"/>
                          </a:solidFill>
                          <a:effectLst/>
                        </a:rPr>
                        <a:t>类型</a:t>
                      </a:r>
                      <a:endParaRPr lang="zh-CN" altLang="en-US" sz="1200" b="1" i="0" u="none" strike="noStrike" dirty="0">
                        <a:solidFill>
                          <a:schemeClr val="bg1"/>
                        </a:solidFill>
                        <a:effectLst/>
                        <a:latin typeface="宋体"/>
                      </a:endParaRPr>
                    </a:p>
                  </a:txBody>
                  <a:tcPr marL="0" marR="0" marT="0" marB="0" anchor="ctr">
                    <a:solidFill>
                      <a:srgbClr val="0070C0"/>
                    </a:solidFill>
                  </a:tcPr>
                </a:tc>
                <a:tc>
                  <a:txBody>
                    <a:bodyPr/>
                    <a:lstStyle/>
                    <a:p>
                      <a:pPr algn="ctr" fontAlgn="ctr"/>
                      <a:r>
                        <a:rPr lang="en-US" sz="1200" b="1" u="none" strike="noStrike" dirty="0">
                          <a:solidFill>
                            <a:schemeClr val="bg1"/>
                          </a:solidFill>
                          <a:effectLst/>
                        </a:rPr>
                        <a:t>DVT2</a:t>
                      </a:r>
                      <a:endParaRPr lang="en-US" sz="1200" b="1" i="0" u="none" strike="noStrike" dirty="0">
                        <a:solidFill>
                          <a:schemeClr val="bg1"/>
                        </a:solidFill>
                        <a:effectLst/>
                        <a:latin typeface="宋体"/>
                      </a:endParaRPr>
                    </a:p>
                  </a:txBody>
                  <a:tcPr marL="0" marR="0" marT="0" marB="0" anchor="ctr">
                    <a:solidFill>
                      <a:srgbClr val="0070C0"/>
                    </a:solidFill>
                  </a:tcPr>
                </a:tc>
                <a:extLst>
                  <a:ext uri="{0D108BD9-81ED-4DB2-BD59-A6C34878D82A}">
                    <a16:rowId xmlns:a16="http://schemas.microsoft.com/office/drawing/2014/main" xmlns="" val="10000"/>
                  </a:ext>
                </a:extLst>
              </a:tr>
              <a:tr h="362790">
                <a:tc>
                  <a:txBody>
                    <a:bodyPr/>
                    <a:lstStyle/>
                    <a:p>
                      <a:pPr algn="ctr" fontAlgn="ctr"/>
                      <a:r>
                        <a:rPr lang="zh-CN" altLang="en-US" sz="1200" b="1" u="none" strike="noStrike" dirty="0">
                          <a:effectLst/>
                        </a:rPr>
                        <a:t>单屏</a:t>
                      </a:r>
                      <a:endParaRPr lang="zh-CN" altLang="en-US"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u="none" strike="noStrike" dirty="0">
                          <a:effectLst/>
                        </a:rPr>
                        <a:t>130</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1"/>
                  </a:ext>
                </a:extLst>
              </a:tr>
              <a:tr h="312402">
                <a:tc>
                  <a:txBody>
                    <a:bodyPr/>
                    <a:lstStyle/>
                    <a:p>
                      <a:pPr algn="ctr" fontAlgn="ctr"/>
                      <a:r>
                        <a:rPr lang="zh-CN" altLang="en-US" sz="1200" b="1" u="none" strike="noStrike" dirty="0">
                          <a:effectLst/>
                        </a:rPr>
                        <a:t>门禁</a:t>
                      </a:r>
                      <a:endParaRPr lang="zh-CN" altLang="en-US"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u="none" strike="noStrike" dirty="0">
                          <a:effectLst/>
                        </a:rPr>
                        <a:t>247</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2"/>
                  </a:ext>
                </a:extLst>
              </a:tr>
              <a:tr h="262015">
                <a:tc>
                  <a:txBody>
                    <a:bodyPr/>
                    <a:lstStyle/>
                    <a:p>
                      <a:pPr algn="ctr" fontAlgn="ctr"/>
                      <a:r>
                        <a:rPr lang="zh-CN" altLang="en-US" sz="1200" b="1" u="none" strike="noStrike" dirty="0">
                          <a:effectLst/>
                        </a:rPr>
                        <a:t>桌面机</a:t>
                      </a:r>
                      <a:endParaRPr lang="zh-CN" altLang="en-US"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u="none" strike="noStrike" dirty="0">
                          <a:effectLst/>
                        </a:rPr>
                        <a:t>346</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3"/>
                  </a:ext>
                </a:extLst>
              </a:tr>
              <a:tr h="362790">
                <a:tc>
                  <a:txBody>
                    <a:bodyPr/>
                    <a:lstStyle/>
                    <a:p>
                      <a:pPr algn="ctr" fontAlgn="ctr"/>
                      <a:r>
                        <a:rPr lang="zh-CN" altLang="en-US" sz="1200" b="1" u="none" strike="noStrike" dirty="0">
                          <a:effectLst/>
                        </a:rPr>
                        <a:t>闸机识别头</a:t>
                      </a:r>
                      <a:r>
                        <a:rPr lang="en-US" altLang="zh-CN" sz="1200" b="1" u="none" strike="noStrike" dirty="0">
                          <a:effectLst/>
                        </a:rPr>
                        <a:t>/</a:t>
                      </a:r>
                      <a:r>
                        <a:rPr lang="zh-CN" altLang="en-US" sz="1200" b="1" u="none" strike="noStrike" dirty="0">
                          <a:effectLst/>
                        </a:rPr>
                        <a:t>接口板</a:t>
                      </a:r>
                      <a:endParaRPr lang="zh-CN" altLang="en-US"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u="none" strike="noStrike" dirty="0">
                          <a:effectLst/>
                        </a:rPr>
                        <a:t>331</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4"/>
                  </a:ext>
                </a:extLst>
              </a:tr>
              <a:tr h="251937">
                <a:tc>
                  <a:txBody>
                    <a:bodyPr/>
                    <a:lstStyle/>
                    <a:p>
                      <a:pPr algn="ctr" fontAlgn="ctr"/>
                      <a:r>
                        <a:rPr lang="zh-CN" altLang="en-US" sz="1200" b="1" u="none" strike="noStrike" dirty="0">
                          <a:effectLst/>
                        </a:rPr>
                        <a:t>总计</a:t>
                      </a:r>
                      <a:endParaRPr lang="zh-CN" altLang="en-US"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u="none" strike="noStrike" dirty="0">
                          <a:effectLst/>
                        </a:rPr>
                        <a:t>1054</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5"/>
                  </a:ext>
                </a:extLst>
              </a:tr>
            </a:tbl>
          </a:graphicData>
        </a:graphic>
      </p:graphicFrame>
      <p:pic>
        <p:nvPicPr>
          <p:cNvPr id="3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09844" y="4073780"/>
            <a:ext cx="3411216" cy="1918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椭圆 39"/>
          <p:cNvSpPr/>
          <p:nvPr/>
        </p:nvSpPr>
        <p:spPr bwMode="auto">
          <a:xfrm>
            <a:off x="2254022" y="4671664"/>
            <a:ext cx="1039065" cy="385432"/>
          </a:xfrm>
          <a:prstGeom prst="ellipse">
            <a:avLst/>
          </a:prstGeom>
          <a:noFill/>
          <a:ln w="9525" cap="flat" cmpd="sng" algn="ctr">
            <a:solidFill>
              <a:srgbClr val="FF0000"/>
            </a:solidFill>
            <a:prstDash val="solid"/>
            <a:round/>
            <a:headEnd type="none" w="med" len="med"/>
            <a:tailEnd type="none" w="med" len="med"/>
          </a:ln>
        </p:spPr>
        <p:txBody>
          <a:bodyPr vert="horz" wrap="square" lIns="96744" tIns="48372" rIns="96744" bIns="48372" numCol="1" rtlCol="0" anchor="t" anchorCtr="0" compatLnSpc="1"/>
          <a:lstStyle/>
          <a:p>
            <a:pPr defTabSz="894878" eaLnBrk="0" hangingPunct="0"/>
            <a:endParaRPr lang="zh-CN" altLang="en-US" sz="1799">
              <a:latin typeface="+mn-ea"/>
              <a:ea typeface="+mn-ea"/>
            </a:endParaRPr>
          </a:p>
        </p:txBody>
      </p:sp>
      <p:pic>
        <p:nvPicPr>
          <p:cNvPr id="4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09844" y="1120820"/>
            <a:ext cx="3411217" cy="1934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文本框 6"/>
          <p:cNvSpPr txBox="1"/>
          <p:nvPr/>
        </p:nvSpPr>
        <p:spPr>
          <a:xfrm>
            <a:off x="1388677" y="3121792"/>
            <a:ext cx="4392625" cy="769570"/>
          </a:xfrm>
          <a:prstGeom prst="rect">
            <a:avLst/>
          </a:prstGeom>
          <a:noFill/>
        </p:spPr>
        <p:txBody>
          <a:bodyPr wrap="square" rtlCol="0">
            <a:spAutoFit/>
          </a:bodyPr>
          <a:lstStyle>
            <a:defPPr>
              <a:defRPr lang="zh-CN"/>
            </a:defPPr>
            <a:lvl1pPr>
              <a:lnSpc>
                <a:spcPts val="2800"/>
              </a:lnSpc>
              <a:defRPr sz="2000" b="1">
                <a:solidFill>
                  <a:srgbClr val="0070C0"/>
                </a:solidFill>
                <a:latin typeface="+mn-ea"/>
                <a:ea typeface="+mn-ea"/>
              </a:defRPr>
            </a:lvl1pPr>
          </a:lstStyle>
          <a:p>
            <a:r>
              <a:rPr lang="en-US" altLang="zh-CN" sz="1600" dirty="0"/>
              <a:t>DVT2</a:t>
            </a:r>
            <a:r>
              <a:rPr lang="zh-CN" altLang="en-US" sz="1600" dirty="0"/>
              <a:t>及之前机器由于供应商不稳定及未点胶，排线容易脱落导致不良；</a:t>
            </a:r>
          </a:p>
        </p:txBody>
      </p:sp>
      <p:sp>
        <p:nvSpPr>
          <p:cNvPr id="43" name="文本框 7"/>
          <p:cNvSpPr txBox="1"/>
          <p:nvPr/>
        </p:nvSpPr>
        <p:spPr>
          <a:xfrm>
            <a:off x="1388678" y="5990479"/>
            <a:ext cx="5112705" cy="769570"/>
          </a:xfrm>
          <a:prstGeom prst="rect">
            <a:avLst/>
          </a:prstGeom>
          <a:noFill/>
        </p:spPr>
        <p:txBody>
          <a:bodyPr wrap="square" rtlCol="0">
            <a:spAutoFit/>
          </a:bodyPr>
          <a:lstStyle>
            <a:defPPr>
              <a:defRPr lang="zh-CN"/>
            </a:defPPr>
            <a:lvl1pPr>
              <a:lnSpc>
                <a:spcPts val="2800"/>
              </a:lnSpc>
              <a:defRPr sz="1600" b="1">
                <a:solidFill>
                  <a:srgbClr val="0070C0"/>
                </a:solidFill>
                <a:latin typeface="+mn-ea"/>
                <a:ea typeface="+mn-ea"/>
              </a:defRPr>
            </a:lvl1pPr>
          </a:lstStyle>
          <a:p>
            <a:r>
              <a:rPr lang="en-US" altLang="zh-CN" dirty="0">
                <a:solidFill>
                  <a:srgbClr val="FF0000"/>
                </a:solidFill>
              </a:rPr>
              <a:t>DVT3</a:t>
            </a:r>
            <a:r>
              <a:rPr lang="zh-CN" altLang="en-US" dirty="0">
                <a:solidFill>
                  <a:srgbClr val="FF0000"/>
                </a:solidFill>
              </a:rPr>
              <a:t>返工机器已全部点胶</a:t>
            </a:r>
            <a:r>
              <a:rPr lang="en-US" altLang="zh-CN" dirty="0" smtClean="0">
                <a:solidFill>
                  <a:srgbClr val="FF0000"/>
                </a:solidFill>
              </a:rPr>
              <a:t>,</a:t>
            </a:r>
          </a:p>
          <a:p>
            <a:r>
              <a:rPr lang="en-US" altLang="zh-CN" dirty="0" smtClean="0">
                <a:solidFill>
                  <a:srgbClr val="FF0000"/>
                </a:solidFill>
              </a:rPr>
              <a:t>DVT3.4</a:t>
            </a:r>
            <a:r>
              <a:rPr lang="zh-CN" altLang="en-US" dirty="0">
                <a:solidFill>
                  <a:srgbClr val="FF0000"/>
                </a:solidFill>
              </a:rPr>
              <a:t>之后更换供应商</a:t>
            </a:r>
          </a:p>
        </p:txBody>
      </p:sp>
      <p:cxnSp>
        <p:nvCxnSpPr>
          <p:cNvPr id="44" name="直接连接符 43">
            <a:extLst>
              <a:ext uri="{FF2B5EF4-FFF2-40B4-BE49-F238E27FC236}">
                <a16:creationId xmlns:a16="http://schemas.microsoft.com/office/drawing/2014/main" xmlns="" id="{28D00DC8-AEEF-4D24-BCCD-7B64355262A1}"/>
              </a:ext>
            </a:extLst>
          </p:cNvPr>
          <p:cNvCxnSpPr>
            <a:cxnSpLocks/>
          </p:cNvCxnSpPr>
          <p:nvPr/>
        </p:nvCxnSpPr>
        <p:spPr>
          <a:xfrm>
            <a:off x="6053754" y="1088046"/>
            <a:ext cx="1" cy="5672003"/>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413954"/>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矩形 28"/>
          <p:cNvSpPr/>
          <p:nvPr/>
        </p:nvSpPr>
        <p:spPr>
          <a:xfrm>
            <a:off x="1397073" y="247156"/>
            <a:ext cx="3951659" cy="415498"/>
          </a:xfrm>
          <a:prstGeom prst="rect">
            <a:avLst/>
          </a:prstGeom>
          <a:effectLst/>
        </p:spPr>
        <p:txBody>
          <a:bodyPr vert="horz" wrap="none">
            <a:spAutoFit/>
          </a:bodyPr>
          <a:lstStyle/>
          <a:p>
            <a:r>
              <a:rPr lang="en-US" altLang="zh-CN" sz="2100" b="1" dirty="0">
                <a:solidFill>
                  <a:srgbClr val="2E2E2E"/>
                </a:solidFill>
                <a:latin typeface="+mj-lt"/>
                <a:ea typeface="微软雅黑" panose="020B0503020204020204" pitchFamily="34" charset="-122"/>
              </a:rPr>
              <a:t>TOP3 </a:t>
            </a:r>
            <a:r>
              <a:rPr lang="en-US" altLang="zh-CN" sz="2100" b="1" dirty="0" smtClean="0">
                <a:solidFill>
                  <a:srgbClr val="2E2E2E"/>
                </a:solidFill>
                <a:latin typeface="+mj-lt"/>
                <a:ea typeface="微软雅黑" panose="020B0503020204020204" pitchFamily="34" charset="-122"/>
              </a:rPr>
              <a:t>| </a:t>
            </a:r>
            <a:r>
              <a:rPr lang="zh-CN" altLang="en-US" sz="2100" b="1" dirty="0">
                <a:solidFill>
                  <a:srgbClr val="2E2E2E"/>
                </a:solidFill>
                <a:latin typeface="+mj-lt"/>
                <a:ea typeface="微软雅黑" panose="020B0503020204020204" pitchFamily="34" charset="-122"/>
              </a:rPr>
              <a:t>桌面机小屏不亮</a:t>
            </a:r>
            <a:r>
              <a:rPr lang="en-US" altLang="zh-CN" sz="2100" b="1" dirty="0">
                <a:solidFill>
                  <a:srgbClr val="2E2E2E"/>
                </a:solidFill>
                <a:latin typeface="+mj-lt"/>
                <a:ea typeface="微软雅黑" panose="020B0503020204020204" pitchFamily="34" charset="-122"/>
              </a:rPr>
              <a:t>U7</a:t>
            </a:r>
            <a:r>
              <a:rPr lang="zh-CN" altLang="en-US" sz="2100" b="1" dirty="0">
                <a:solidFill>
                  <a:srgbClr val="2E2E2E"/>
                </a:solidFill>
                <a:latin typeface="+mj-lt"/>
                <a:ea typeface="微软雅黑" panose="020B0503020204020204" pitchFamily="34" charset="-122"/>
              </a:rPr>
              <a:t>问题</a:t>
            </a:r>
          </a:p>
        </p:txBody>
      </p:sp>
      <p:grpSp>
        <p:nvGrpSpPr>
          <p:cNvPr id="23" name="组合 22">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46"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21" name="文本框 6"/>
          <p:cNvSpPr txBox="1"/>
          <p:nvPr/>
        </p:nvSpPr>
        <p:spPr>
          <a:xfrm>
            <a:off x="6142816" y="846473"/>
            <a:ext cx="3808818" cy="451406"/>
          </a:xfrm>
          <a:prstGeom prst="rect">
            <a:avLst/>
          </a:prstGeom>
          <a:noFill/>
        </p:spPr>
        <p:txBody>
          <a:bodyPr wrap="square" rtlCol="0">
            <a:spAutoFit/>
          </a:bodyPr>
          <a:lstStyle>
            <a:defPPr>
              <a:defRPr lang="zh-CN"/>
            </a:defPPr>
            <a:lvl1pPr>
              <a:lnSpc>
                <a:spcPts val="2800"/>
              </a:lnSpc>
              <a:defRPr sz="2000" b="1">
                <a:solidFill>
                  <a:srgbClr val="0070C0"/>
                </a:solidFill>
                <a:latin typeface="+mn-ea"/>
                <a:ea typeface="+mn-ea"/>
              </a:defRPr>
            </a:lvl1pPr>
          </a:lstStyle>
          <a:p>
            <a:r>
              <a:rPr lang="en-US" altLang="zh-CN" dirty="0"/>
              <a:t>1</a:t>
            </a:r>
            <a:r>
              <a:rPr lang="zh-CN" altLang="en-US" dirty="0"/>
              <a:t>、问题涉及到的出货数量：</a:t>
            </a:r>
          </a:p>
        </p:txBody>
      </p:sp>
      <p:sp>
        <p:nvSpPr>
          <p:cNvPr id="22" name="文本框 6"/>
          <p:cNvSpPr txBox="1"/>
          <p:nvPr/>
        </p:nvSpPr>
        <p:spPr>
          <a:xfrm>
            <a:off x="6143029" y="3380943"/>
            <a:ext cx="6479033" cy="451406"/>
          </a:xfrm>
          <a:prstGeom prst="rect">
            <a:avLst/>
          </a:prstGeom>
          <a:noFill/>
        </p:spPr>
        <p:txBody>
          <a:bodyPr wrap="square" rtlCol="0">
            <a:spAutoFit/>
          </a:bodyPr>
          <a:lstStyle>
            <a:defPPr>
              <a:defRPr lang="zh-CN"/>
            </a:defPPr>
            <a:lvl1pPr>
              <a:lnSpc>
                <a:spcPts val="2800"/>
              </a:lnSpc>
              <a:defRPr sz="2000" b="1">
                <a:solidFill>
                  <a:srgbClr val="0070C0"/>
                </a:solidFill>
                <a:latin typeface="+mn-ea"/>
                <a:ea typeface="+mn-ea"/>
              </a:defRPr>
            </a:lvl1pPr>
          </a:lstStyle>
          <a:p>
            <a:r>
              <a:rPr lang="en-US" altLang="zh-CN" dirty="0"/>
              <a:t>2</a:t>
            </a:r>
            <a:r>
              <a:rPr lang="zh-CN" altLang="en-US" dirty="0"/>
              <a:t>、此问题在</a:t>
            </a:r>
            <a:r>
              <a:rPr lang="en-US" altLang="zh-CN" dirty="0"/>
              <a:t>DVT3.4</a:t>
            </a:r>
            <a:r>
              <a:rPr lang="zh-CN" altLang="en-US" dirty="0"/>
              <a:t>导入生产，目前市场发现</a:t>
            </a:r>
            <a:r>
              <a:rPr lang="en-US" altLang="zh-CN" dirty="0"/>
              <a:t>3</a:t>
            </a:r>
            <a:r>
              <a:rPr lang="zh-CN" altLang="en-US" dirty="0"/>
              <a:t>例不良</a:t>
            </a:r>
          </a:p>
        </p:txBody>
      </p:sp>
      <p:graphicFrame>
        <p:nvGraphicFramePr>
          <p:cNvPr id="26" name="表格 25"/>
          <p:cNvGraphicFramePr>
            <a:graphicFrameLocks noGrp="1"/>
          </p:cNvGraphicFramePr>
          <p:nvPr>
            <p:extLst>
              <p:ext uri="{D42A27DB-BD31-4B8C-83A1-F6EECF244321}">
                <p14:modId xmlns:p14="http://schemas.microsoft.com/office/powerpoint/2010/main" val="2193424690"/>
              </p:ext>
            </p:extLst>
          </p:nvPr>
        </p:nvGraphicFramePr>
        <p:xfrm>
          <a:off x="6618919" y="1477775"/>
          <a:ext cx="3619955" cy="1639029"/>
        </p:xfrm>
        <a:graphic>
          <a:graphicData uri="http://schemas.openxmlformats.org/drawingml/2006/table">
            <a:tbl>
              <a:tblPr>
                <a:tableStyleId>{5C22544A-7EE6-4342-B048-85BDC9FD1C3A}</a:tableStyleId>
              </a:tblPr>
              <a:tblGrid>
                <a:gridCol w="1330866">
                  <a:extLst>
                    <a:ext uri="{9D8B030D-6E8A-4147-A177-3AD203B41FA5}">
                      <a16:colId xmlns:a16="http://schemas.microsoft.com/office/drawing/2014/main" xmlns="" val="20000"/>
                    </a:ext>
                  </a:extLst>
                </a:gridCol>
                <a:gridCol w="1291755">
                  <a:extLst>
                    <a:ext uri="{9D8B030D-6E8A-4147-A177-3AD203B41FA5}">
                      <a16:colId xmlns:a16="http://schemas.microsoft.com/office/drawing/2014/main" xmlns="" val="20001"/>
                    </a:ext>
                  </a:extLst>
                </a:gridCol>
                <a:gridCol w="997334">
                  <a:extLst>
                    <a:ext uri="{9D8B030D-6E8A-4147-A177-3AD203B41FA5}">
                      <a16:colId xmlns:a16="http://schemas.microsoft.com/office/drawing/2014/main" xmlns="" val="20002"/>
                    </a:ext>
                  </a:extLst>
                </a:gridCol>
              </a:tblGrid>
              <a:tr h="228965">
                <a:tc>
                  <a:txBody>
                    <a:bodyPr/>
                    <a:lstStyle/>
                    <a:p>
                      <a:pPr algn="ctr" fontAlgn="b"/>
                      <a:r>
                        <a:rPr lang="zh-CN" altLang="en-US" sz="1200" b="1" u="none" strike="noStrike" dirty="0">
                          <a:solidFill>
                            <a:schemeClr val="bg1"/>
                          </a:solidFill>
                          <a:effectLst/>
                        </a:rPr>
                        <a:t>类型</a:t>
                      </a:r>
                      <a:endParaRPr lang="zh-CN" altLang="en-US" sz="1200" b="1" i="0" u="none" strike="noStrike" dirty="0">
                        <a:solidFill>
                          <a:schemeClr val="bg1"/>
                        </a:solidFill>
                        <a:effectLst/>
                        <a:latin typeface="宋体"/>
                      </a:endParaRPr>
                    </a:p>
                  </a:txBody>
                  <a:tcPr marL="0" marR="0" marT="0" marB="0" anchor="b">
                    <a:solidFill>
                      <a:srgbClr val="0070C0"/>
                    </a:solidFill>
                  </a:tcPr>
                </a:tc>
                <a:tc>
                  <a:txBody>
                    <a:bodyPr/>
                    <a:lstStyle/>
                    <a:p>
                      <a:pPr algn="ctr" fontAlgn="b"/>
                      <a:r>
                        <a:rPr lang="en-US" sz="1200" b="1" u="none" strike="noStrike" dirty="0">
                          <a:solidFill>
                            <a:schemeClr val="bg1"/>
                          </a:solidFill>
                          <a:effectLst/>
                        </a:rPr>
                        <a:t>DVT2</a:t>
                      </a:r>
                      <a:endParaRPr lang="en-US" sz="1200" b="1" i="0" u="none" strike="noStrike" dirty="0">
                        <a:solidFill>
                          <a:schemeClr val="bg1"/>
                        </a:solidFill>
                        <a:effectLst/>
                        <a:latin typeface="宋体"/>
                      </a:endParaRPr>
                    </a:p>
                  </a:txBody>
                  <a:tcPr marL="0" marR="0" marT="0" marB="0" anchor="b">
                    <a:solidFill>
                      <a:srgbClr val="0070C0"/>
                    </a:solidFill>
                  </a:tcPr>
                </a:tc>
                <a:tc>
                  <a:txBody>
                    <a:bodyPr/>
                    <a:lstStyle/>
                    <a:p>
                      <a:pPr algn="ctr" fontAlgn="b"/>
                      <a:r>
                        <a:rPr lang="en-US" sz="1200" b="1" u="none" strike="noStrike" dirty="0">
                          <a:solidFill>
                            <a:schemeClr val="bg1"/>
                          </a:solidFill>
                          <a:effectLst/>
                        </a:rPr>
                        <a:t>DVT3</a:t>
                      </a:r>
                      <a:endParaRPr lang="en-US" sz="1200" b="1" i="0" u="none" strike="noStrike" dirty="0">
                        <a:solidFill>
                          <a:schemeClr val="bg1"/>
                        </a:solidFill>
                        <a:effectLst/>
                        <a:latin typeface="宋体"/>
                      </a:endParaRPr>
                    </a:p>
                  </a:txBody>
                  <a:tcPr marL="0" marR="0" marT="0" marB="0" anchor="b">
                    <a:solidFill>
                      <a:srgbClr val="0070C0"/>
                    </a:solidFill>
                  </a:tcPr>
                </a:tc>
                <a:extLst>
                  <a:ext uri="{0D108BD9-81ED-4DB2-BD59-A6C34878D82A}">
                    <a16:rowId xmlns:a16="http://schemas.microsoft.com/office/drawing/2014/main" xmlns="" val="10000"/>
                  </a:ext>
                </a:extLst>
              </a:tr>
              <a:tr h="228965">
                <a:tc>
                  <a:txBody>
                    <a:bodyPr/>
                    <a:lstStyle/>
                    <a:p>
                      <a:pPr algn="ctr" fontAlgn="b"/>
                      <a:r>
                        <a:rPr lang="zh-CN" altLang="en-US" sz="1200" b="1" u="none" strike="noStrike" dirty="0">
                          <a:effectLst/>
                        </a:rPr>
                        <a:t>单屏</a:t>
                      </a:r>
                      <a:endParaRPr lang="zh-CN" altLang="en-US" sz="1200" b="1" i="0" u="none" strike="noStrike" dirty="0">
                        <a:solidFill>
                          <a:srgbClr val="000000"/>
                        </a:solidFill>
                        <a:effectLst/>
                        <a:latin typeface="宋体"/>
                      </a:endParaRPr>
                    </a:p>
                  </a:txBody>
                  <a:tcPr marL="0" marR="0" marT="0" marB="0" anchor="b">
                    <a:solidFill>
                      <a:schemeClr val="accent5">
                        <a:lumMod val="20000"/>
                        <a:lumOff val="80000"/>
                      </a:schemeClr>
                    </a:solidFill>
                  </a:tcPr>
                </a:tc>
                <a:tc>
                  <a:txBody>
                    <a:bodyPr/>
                    <a:lstStyle/>
                    <a:p>
                      <a:pPr algn="ctr" fontAlgn="ctr"/>
                      <a:r>
                        <a:rPr lang="en-US" altLang="zh-CN" sz="1200" b="1" u="none" strike="noStrike" dirty="0">
                          <a:effectLst/>
                        </a:rPr>
                        <a:t>130</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u="none" strike="noStrike">
                          <a:effectLst/>
                        </a:rPr>
                        <a:t>35</a:t>
                      </a:r>
                      <a:endParaRPr lang="en-US" altLang="zh-CN" sz="1200" b="1" i="0" u="none" strike="noStrike">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1"/>
                  </a:ext>
                </a:extLst>
              </a:tr>
              <a:tr h="228965">
                <a:tc>
                  <a:txBody>
                    <a:bodyPr/>
                    <a:lstStyle/>
                    <a:p>
                      <a:pPr algn="ctr" fontAlgn="b"/>
                      <a:r>
                        <a:rPr lang="zh-CN" altLang="en-US" sz="1200" b="1" u="none" strike="noStrike">
                          <a:effectLst/>
                        </a:rPr>
                        <a:t>门禁</a:t>
                      </a:r>
                      <a:endParaRPr lang="zh-CN" altLang="en-US" sz="1200" b="1" i="0" u="none" strike="noStrike">
                        <a:solidFill>
                          <a:srgbClr val="000000"/>
                        </a:solidFill>
                        <a:effectLst/>
                        <a:latin typeface="宋体"/>
                      </a:endParaRPr>
                    </a:p>
                  </a:txBody>
                  <a:tcPr marL="0" marR="0" marT="0" marB="0" anchor="b">
                    <a:solidFill>
                      <a:schemeClr val="accent5">
                        <a:lumMod val="20000"/>
                        <a:lumOff val="80000"/>
                      </a:schemeClr>
                    </a:solidFill>
                  </a:tcPr>
                </a:tc>
                <a:tc>
                  <a:txBody>
                    <a:bodyPr/>
                    <a:lstStyle/>
                    <a:p>
                      <a:pPr algn="ctr" fontAlgn="ctr"/>
                      <a:r>
                        <a:rPr lang="en-US" altLang="zh-CN" sz="1200" b="1" u="none" strike="noStrike" dirty="0">
                          <a:effectLst/>
                        </a:rPr>
                        <a:t>247</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u="none" strike="noStrike">
                          <a:effectLst/>
                        </a:rPr>
                        <a:t>256</a:t>
                      </a:r>
                      <a:endParaRPr lang="en-US" altLang="zh-CN" sz="1200" b="1" i="0" u="none" strike="noStrike">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2"/>
                  </a:ext>
                </a:extLst>
              </a:tr>
              <a:tr h="228965">
                <a:tc>
                  <a:txBody>
                    <a:bodyPr/>
                    <a:lstStyle/>
                    <a:p>
                      <a:pPr algn="ctr" fontAlgn="b"/>
                      <a:r>
                        <a:rPr lang="zh-CN" altLang="en-US" sz="1200" b="1" u="none" strike="noStrike">
                          <a:effectLst/>
                        </a:rPr>
                        <a:t>桌面机</a:t>
                      </a:r>
                      <a:endParaRPr lang="zh-CN" altLang="en-US" sz="1200" b="1" i="0" u="none" strike="noStrike">
                        <a:solidFill>
                          <a:srgbClr val="000000"/>
                        </a:solidFill>
                        <a:effectLst/>
                        <a:latin typeface="宋体"/>
                      </a:endParaRPr>
                    </a:p>
                  </a:txBody>
                  <a:tcPr marL="0" marR="0" marT="0" marB="0" anchor="b">
                    <a:solidFill>
                      <a:schemeClr val="accent5">
                        <a:lumMod val="20000"/>
                        <a:lumOff val="80000"/>
                      </a:schemeClr>
                    </a:solidFill>
                  </a:tcPr>
                </a:tc>
                <a:tc>
                  <a:txBody>
                    <a:bodyPr/>
                    <a:lstStyle/>
                    <a:p>
                      <a:pPr algn="ctr" fontAlgn="ctr"/>
                      <a:r>
                        <a:rPr lang="en-US" altLang="zh-CN" sz="1200" b="1" u="none" strike="noStrike" dirty="0">
                          <a:effectLst/>
                        </a:rPr>
                        <a:t>346</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u="none" strike="noStrike" dirty="0">
                          <a:effectLst/>
                        </a:rPr>
                        <a:t>230</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3"/>
                  </a:ext>
                </a:extLst>
              </a:tr>
              <a:tr h="430602">
                <a:tc>
                  <a:txBody>
                    <a:bodyPr/>
                    <a:lstStyle/>
                    <a:p>
                      <a:pPr algn="ctr" fontAlgn="b"/>
                      <a:r>
                        <a:rPr lang="zh-CN" altLang="en-US" sz="1200" b="1" u="none" strike="noStrike">
                          <a:effectLst/>
                        </a:rPr>
                        <a:t>闸机识别头</a:t>
                      </a:r>
                      <a:br>
                        <a:rPr lang="zh-CN" altLang="en-US" sz="1200" b="1" u="none" strike="noStrike">
                          <a:effectLst/>
                        </a:rPr>
                      </a:br>
                      <a:r>
                        <a:rPr lang="en-US" altLang="zh-CN" sz="1200" b="1" u="none" strike="noStrike">
                          <a:effectLst/>
                        </a:rPr>
                        <a:t>/</a:t>
                      </a:r>
                      <a:r>
                        <a:rPr lang="zh-CN" altLang="en-US" sz="1200" b="1" u="none" strike="noStrike">
                          <a:effectLst/>
                        </a:rPr>
                        <a:t>接口板</a:t>
                      </a:r>
                      <a:endParaRPr lang="zh-CN" altLang="en-US" sz="1200" b="1" i="0" u="none" strike="noStrike">
                        <a:solidFill>
                          <a:srgbClr val="000000"/>
                        </a:solidFill>
                        <a:effectLst/>
                        <a:latin typeface="宋体"/>
                      </a:endParaRPr>
                    </a:p>
                  </a:txBody>
                  <a:tcPr marL="0" marR="0" marT="0" marB="0" anchor="b">
                    <a:solidFill>
                      <a:schemeClr val="accent5">
                        <a:lumMod val="20000"/>
                        <a:lumOff val="80000"/>
                      </a:schemeClr>
                    </a:solidFill>
                  </a:tcPr>
                </a:tc>
                <a:tc>
                  <a:txBody>
                    <a:bodyPr/>
                    <a:lstStyle/>
                    <a:p>
                      <a:pPr algn="ctr" fontAlgn="ctr"/>
                      <a:r>
                        <a:rPr lang="en-US" altLang="zh-CN" sz="1200" b="1" u="none" strike="noStrike">
                          <a:effectLst/>
                        </a:rPr>
                        <a:t>331</a:t>
                      </a:r>
                      <a:endParaRPr lang="en-US" altLang="zh-CN" sz="1200" b="1" i="0" u="none" strike="noStrike">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u="none" strike="noStrike" dirty="0">
                          <a:effectLst/>
                        </a:rPr>
                        <a:t>122</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4"/>
                  </a:ext>
                </a:extLst>
              </a:tr>
              <a:tr h="292567">
                <a:tc>
                  <a:txBody>
                    <a:bodyPr/>
                    <a:lstStyle/>
                    <a:p>
                      <a:pPr algn="ctr" fontAlgn="b"/>
                      <a:r>
                        <a:rPr lang="zh-CN" altLang="en-US" sz="1200" b="1" u="none" strike="noStrike">
                          <a:effectLst/>
                        </a:rPr>
                        <a:t>总计</a:t>
                      </a:r>
                      <a:endParaRPr lang="zh-CN" altLang="en-US" sz="1200" b="1" i="0" u="none" strike="noStrike">
                        <a:solidFill>
                          <a:srgbClr val="000000"/>
                        </a:solidFill>
                        <a:effectLst/>
                        <a:latin typeface="宋体"/>
                      </a:endParaRPr>
                    </a:p>
                  </a:txBody>
                  <a:tcPr marL="0" marR="0" marT="0" marB="0" anchor="b">
                    <a:solidFill>
                      <a:schemeClr val="accent5">
                        <a:lumMod val="20000"/>
                        <a:lumOff val="80000"/>
                      </a:schemeClr>
                    </a:solidFill>
                  </a:tcPr>
                </a:tc>
                <a:tc>
                  <a:txBody>
                    <a:bodyPr/>
                    <a:lstStyle/>
                    <a:p>
                      <a:pPr algn="ctr" fontAlgn="ctr"/>
                      <a:r>
                        <a:rPr lang="en-US" altLang="zh-CN" sz="1200" b="1" u="none" strike="noStrike">
                          <a:effectLst/>
                        </a:rPr>
                        <a:t>1054</a:t>
                      </a:r>
                      <a:endParaRPr lang="en-US" altLang="zh-CN" sz="1200" b="1" i="0" u="none" strike="noStrike">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u="none" strike="noStrike" dirty="0">
                          <a:effectLst/>
                        </a:rPr>
                        <a:t>643</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5"/>
                  </a:ext>
                </a:extLst>
              </a:tr>
            </a:tbl>
          </a:graphicData>
        </a:graphic>
      </p:graphicFrame>
      <p:pic>
        <p:nvPicPr>
          <p:cNvPr id="27" name="Picture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641" y="1088046"/>
            <a:ext cx="4608151" cy="2619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椭圆 27"/>
          <p:cNvSpPr/>
          <p:nvPr/>
        </p:nvSpPr>
        <p:spPr bwMode="auto">
          <a:xfrm>
            <a:off x="1314936" y="3382184"/>
            <a:ext cx="571323" cy="440614"/>
          </a:xfrm>
          <a:prstGeom prst="ellipse">
            <a:avLst/>
          </a:prstGeom>
          <a:noFill/>
          <a:ln w="9525" cap="flat" cmpd="sng" algn="ctr">
            <a:solidFill>
              <a:srgbClr val="FF0000"/>
            </a:solidFill>
            <a:prstDash val="solid"/>
            <a:round/>
            <a:headEnd type="none" w="med" len="med"/>
            <a:tailEnd type="none" w="med" len="med"/>
          </a:ln>
        </p:spPr>
        <p:txBody>
          <a:bodyPr vert="horz" wrap="square" lIns="96744" tIns="48372" rIns="96744" bIns="48372" numCol="1" rtlCol="0" anchor="t" anchorCtr="0" compatLnSpc="1"/>
          <a:lstStyle/>
          <a:p>
            <a:pPr defTabSz="894878" eaLnBrk="0" hangingPunct="0"/>
            <a:endParaRPr lang="zh-CN" altLang="en-US" sz="1799"/>
          </a:p>
        </p:txBody>
      </p:sp>
      <p:sp>
        <p:nvSpPr>
          <p:cNvPr id="35" name="文本框 14"/>
          <p:cNvSpPr txBox="1"/>
          <p:nvPr/>
        </p:nvSpPr>
        <p:spPr>
          <a:xfrm>
            <a:off x="1278116" y="3976365"/>
            <a:ext cx="3321864" cy="1169551"/>
          </a:xfrm>
          <a:prstGeom prst="rect">
            <a:avLst/>
          </a:prstGeom>
          <a:noFill/>
        </p:spPr>
        <p:txBody>
          <a:bodyPr wrap="square" rtlCol="0">
            <a:spAutoFit/>
          </a:bodyPr>
          <a:lstStyle>
            <a:defPPr>
              <a:defRPr lang="zh-CN"/>
            </a:defPPr>
            <a:lvl1pPr>
              <a:lnSpc>
                <a:spcPts val="2800"/>
              </a:lnSpc>
              <a:defRPr sz="2000" b="1">
                <a:solidFill>
                  <a:srgbClr val="0070C0"/>
                </a:solidFill>
                <a:latin typeface="+mn-ea"/>
                <a:ea typeface="+mn-ea"/>
              </a:defRPr>
            </a:lvl1pPr>
          </a:lstStyle>
          <a:p>
            <a:r>
              <a:rPr lang="en-US" altLang="zh-CN" dirty="0"/>
              <a:t>U7</a:t>
            </a:r>
            <a:r>
              <a:rPr lang="zh-CN" altLang="en-US" dirty="0"/>
              <a:t>芯片发热过大导致转接板失效，</a:t>
            </a:r>
            <a:r>
              <a:rPr lang="en-US" altLang="zh-CN" dirty="0"/>
              <a:t>DVT3.4</a:t>
            </a:r>
            <a:r>
              <a:rPr lang="zh-CN" altLang="en-US" dirty="0"/>
              <a:t>已将</a:t>
            </a:r>
            <a:r>
              <a:rPr lang="en-US" altLang="zh-CN" dirty="0"/>
              <a:t>U7</a:t>
            </a:r>
            <a:r>
              <a:rPr lang="zh-CN" altLang="en-US" dirty="0"/>
              <a:t>更换为</a:t>
            </a:r>
            <a:r>
              <a:rPr lang="en-US" altLang="zh-CN" dirty="0"/>
              <a:t>U62</a:t>
            </a:r>
            <a:endParaRPr lang="zh-CN" altLang="en-US" dirty="0"/>
          </a:p>
        </p:txBody>
      </p:sp>
      <p:cxnSp>
        <p:nvCxnSpPr>
          <p:cNvPr id="45" name="直接连接符 44">
            <a:extLst>
              <a:ext uri="{FF2B5EF4-FFF2-40B4-BE49-F238E27FC236}">
                <a16:creationId xmlns:a16="http://schemas.microsoft.com/office/drawing/2014/main" xmlns="" id="{45E3B5CB-3F20-46E4-9AFA-42BC05EB4AFF}"/>
              </a:ext>
            </a:extLst>
          </p:cNvPr>
          <p:cNvCxnSpPr>
            <a:cxnSpLocks/>
          </p:cNvCxnSpPr>
          <p:nvPr/>
        </p:nvCxnSpPr>
        <p:spPr>
          <a:xfrm>
            <a:off x="5660813" y="1088046"/>
            <a:ext cx="1" cy="5272983"/>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47" name="图表 46"/>
          <p:cNvGraphicFramePr>
            <a:graphicFrameLocks/>
          </p:cNvGraphicFramePr>
          <p:nvPr>
            <p:extLst>
              <p:ext uri="{D42A27DB-BD31-4B8C-83A1-F6EECF244321}">
                <p14:modId xmlns:p14="http://schemas.microsoft.com/office/powerpoint/2010/main" val="3264724113"/>
              </p:ext>
            </p:extLst>
          </p:nvPr>
        </p:nvGraphicFramePr>
        <p:xfrm>
          <a:off x="6618919" y="3889312"/>
          <a:ext cx="3619955" cy="253992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503605480"/>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矩形 28"/>
          <p:cNvSpPr/>
          <p:nvPr/>
        </p:nvSpPr>
        <p:spPr>
          <a:xfrm>
            <a:off x="1397073" y="247156"/>
            <a:ext cx="2994666" cy="415498"/>
          </a:xfrm>
          <a:prstGeom prst="rect">
            <a:avLst/>
          </a:prstGeom>
          <a:effectLst/>
        </p:spPr>
        <p:txBody>
          <a:bodyPr vert="horz" wrap="none">
            <a:spAutoFit/>
          </a:bodyPr>
          <a:lstStyle/>
          <a:p>
            <a:r>
              <a:rPr lang="en-US" altLang="zh-CN" sz="2100" b="1" dirty="0">
                <a:solidFill>
                  <a:srgbClr val="2E2E2E"/>
                </a:solidFill>
                <a:latin typeface="+mj-lt"/>
                <a:ea typeface="微软雅黑" panose="020B0503020204020204" pitchFamily="34" charset="-122"/>
              </a:rPr>
              <a:t>TOP4 | </a:t>
            </a:r>
            <a:r>
              <a:rPr lang="zh-CN" altLang="en-US" sz="2100" b="1" dirty="0">
                <a:solidFill>
                  <a:srgbClr val="2E2E2E"/>
                </a:solidFill>
                <a:latin typeface="+mj-lt"/>
                <a:ea typeface="微软雅黑" panose="020B0503020204020204" pitchFamily="34" charset="-122"/>
              </a:rPr>
              <a:t>电源</a:t>
            </a:r>
            <a:r>
              <a:rPr lang="en-US" altLang="zh-CN" sz="2100" b="1" dirty="0">
                <a:solidFill>
                  <a:srgbClr val="2E2E2E"/>
                </a:solidFill>
                <a:latin typeface="+mj-lt"/>
                <a:ea typeface="微软雅黑" panose="020B0503020204020204" pitchFamily="34" charset="-122"/>
              </a:rPr>
              <a:t>IC</a:t>
            </a:r>
            <a:r>
              <a:rPr lang="zh-CN" altLang="en-US" sz="2100" b="1" dirty="0">
                <a:solidFill>
                  <a:srgbClr val="2E2E2E"/>
                </a:solidFill>
                <a:latin typeface="+mj-lt"/>
                <a:ea typeface="微软雅黑" panose="020B0503020204020204" pitchFamily="34" charset="-122"/>
              </a:rPr>
              <a:t>散热问题</a:t>
            </a:r>
          </a:p>
        </p:txBody>
      </p:sp>
      <p:grpSp>
        <p:nvGrpSpPr>
          <p:cNvPr id="23" name="组合 22">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46"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708" y="3112269"/>
            <a:ext cx="6542723" cy="3471792"/>
          </a:xfrm>
          <a:prstGeom prst="rect">
            <a:avLst/>
          </a:prstGeom>
        </p:spPr>
      </p:pic>
      <p:sp>
        <p:nvSpPr>
          <p:cNvPr id="20" name="文本框 4"/>
          <p:cNvSpPr txBox="1"/>
          <p:nvPr/>
        </p:nvSpPr>
        <p:spPr>
          <a:xfrm>
            <a:off x="270915" y="2588855"/>
            <a:ext cx="2503719" cy="422680"/>
          </a:xfrm>
          <a:prstGeom prst="rect">
            <a:avLst/>
          </a:prstGeom>
          <a:noFill/>
        </p:spPr>
        <p:txBody>
          <a:bodyPr wrap="square" rtlCol="0">
            <a:spAutoFit/>
          </a:bodyPr>
          <a:lstStyle>
            <a:defPPr>
              <a:defRPr lang="zh-CN"/>
            </a:defPPr>
            <a:lvl1pPr>
              <a:lnSpc>
                <a:spcPts val="2800"/>
              </a:lnSpc>
              <a:defRPr sz="2000" b="1">
                <a:solidFill>
                  <a:srgbClr val="0070C0"/>
                </a:solidFill>
                <a:latin typeface="+mn-ea"/>
                <a:ea typeface="+mn-ea"/>
              </a:defRPr>
            </a:lvl1pPr>
          </a:lstStyle>
          <a:p>
            <a:r>
              <a:rPr lang="zh-CN" altLang="en-US" dirty="0">
                <a:solidFill>
                  <a:srgbClr val="FF0000"/>
                </a:solidFill>
              </a:rPr>
              <a:t>温升测试数据：</a:t>
            </a:r>
          </a:p>
        </p:txBody>
      </p:sp>
      <p:sp>
        <p:nvSpPr>
          <p:cNvPr id="25" name="文本框 6"/>
          <p:cNvSpPr txBox="1"/>
          <p:nvPr/>
        </p:nvSpPr>
        <p:spPr>
          <a:xfrm>
            <a:off x="263546" y="1222638"/>
            <a:ext cx="5141904" cy="1169551"/>
          </a:xfrm>
          <a:prstGeom prst="rect">
            <a:avLst/>
          </a:prstGeom>
          <a:noFill/>
        </p:spPr>
        <p:txBody>
          <a:bodyPr wrap="square" rtlCol="0">
            <a:spAutoFit/>
          </a:bodyPr>
          <a:lstStyle>
            <a:defPPr>
              <a:defRPr lang="zh-CN"/>
            </a:defPPr>
            <a:lvl1pPr>
              <a:lnSpc>
                <a:spcPts val="2800"/>
              </a:lnSpc>
              <a:defRPr sz="2000" b="1">
                <a:solidFill>
                  <a:srgbClr val="0070C0"/>
                </a:solidFill>
                <a:latin typeface="+mn-ea"/>
                <a:ea typeface="+mn-ea"/>
              </a:defRPr>
            </a:lvl1pPr>
          </a:lstStyle>
          <a:p>
            <a:r>
              <a:rPr lang="en-US" altLang="zh-CN" dirty="0"/>
              <a:t>DVT2/DVT2.3</a:t>
            </a:r>
            <a:r>
              <a:rPr lang="zh-CN" altLang="en-US" dirty="0"/>
              <a:t>阶段散热器未覆盖电源</a:t>
            </a:r>
            <a:r>
              <a:rPr lang="en-US" altLang="zh-CN" dirty="0"/>
              <a:t>IC</a:t>
            </a:r>
            <a:r>
              <a:rPr lang="zh-CN" altLang="en-US" dirty="0"/>
              <a:t>，导致此</a:t>
            </a:r>
            <a:r>
              <a:rPr lang="en-US" altLang="zh-CN" dirty="0"/>
              <a:t>IC</a:t>
            </a:r>
            <a:r>
              <a:rPr lang="zh-CN" altLang="en-US" dirty="0"/>
              <a:t>温度过高，存在风险，</a:t>
            </a:r>
            <a:r>
              <a:rPr lang="en-US" altLang="zh-CN" dirty="0"/>
              <a:t>DVT3</a:t>
            </a:r>
            <a:r>
              <a:rPr lang="zh-CN" altLang="en-US" dirty="0"/>
              <a:t>阶段改善散热器解决此问题</a:t>
            </a:r>
          </a:p>
        </p:txBody>
      </p:sp>
      <p:sp>
        <p:nvSpPr>
          <p:cNvPr id="36" name="文本框 6"/>
          <p:cNvSpPr txBox="1"/>
          <p:nvPr/>
        </p:nvSpPr>
        <p:spPr>
          <a:xfrm>
            <a:off x="7317452" y="846473"/>
            <a:ext cx="3808818" cy="451406"/>
          </a:xfrm>
          <a:prstGeom prst="rect">
            <a:avLst/>
          </a:prstGeom>
          <a:noFill/>
        </p:spPr>
        <p:txBody>
          <a:bodyPr wrap="square" rtlCol="0">
            <a:spAutoFit/>
          </a:bodyPr>
          <a:lstStyle>
            <a:defPPr>
              <a:defRPr lang="zh-CN"/>
            </a:defPPr>
            <a:lvl1pPr>
              <a:lnSpc>
                <a:spcPts val="2800"/>
              </a:lnSpc>
              <a:defRPr sz="2000" b="1">
                <a:solidFill>
                  <a:srgbClr val="0070C0"/>
                </a:solidFill>
                <a:latin typeface="+mn-ea"/>
                <a:ea typeface="+mn-ea"/>
              </a:defRPr>
            </a:lvl1pPr>
          </a:lstStyle>
          <a:p>
            <a:r>
              <a:rPr lang="en-US" altLang="zh-CN" dirty="0"/>
              <a:t>1</a:t>
            </a:r>
            <a:r>
              <a:rPr lang="zh-CN" altLang="en-US" dirty="0"/>
              <a:t>、问题涉及到的出货数量：</a:t>
            </a:r>
          </a:p>
        </p:txBody>
      </p:sp>
      <p:graphicFrame>
        <p:nvGraphicFramePr>
          <p:cNvPr id="37" name="表格 36"/>
          <p:cNvGraphicFramePr>
            <a:graphicFrameLocks noGrp="1"/>
          </p:cNvGraphicFramePr>
          <p:nvPr>
            <p:extLst>
              <p:ext uri="{D42A27DB-BD31-4B8C-83A1-F6EECF244321}">
                <p14:modId xmlns:p14="http://schemas.microsoft.com/office/powerpoint/2010/main" val="1079384047"/>
              </p:ext>
            </p:extLst>
          </p:nvPr>
        </p:nvGraphicFramePr>
        <p:xfrm>
          <a:off x="7650723" y="1444640"/>
          <a:ext cx="4417783" cy="1783716"/>
        </p:xfrm>
        <a:graphic>
          <a:graphicData uri="http://schemas.openxmlformats.org/drawingml/2006/table">
            <a:tbl>
              <a:tblPr>
                <a:tableStyleId>{5C22544A-7EE6-4342-B048-85BDC9FD1C3A}</a:tableStyleId>
              </a:tblPr>
              <a:tblGrid>
                <a:gridCol w="2132723">
                  <a:extLst>
                    <a:ext uri="{9D8B030D-6E8A-4147-A177-3AD203B41FA5}">
                      <a16:colId xmlns:a16="http://schemas.microsoft.com/office/drawing/2014/main" xmlns="" val="20000"/>
                    </a:ext>
                  </a:extLst>
                </a:gridCol>
                <a:gridCol w="2285060">
                  <a:extLst>
                    <a:ext uri="{9D8B030D-6E8A-4147-A177-3AD203B41FA5}">
                      <a16:colId xmlns:a16="http://schemas.microsoft.com/office/drawing/2014/main" xmlns="" val="20001"/>
                    </a:ext>
                  </a:extLst>
                </a:gridCol>
              </a:tblGrid>
              <a:tr h="231782">
                <a:tc>
                  <a:txBody>
                    <a:bodyPr/>
                    <a:lstStyle/>
                    <a:p>
                      <a:pPr algn="ctr" fontAlgn="ctr"/>
                      <a:r>
                        <a:rPr lang="zh-CN" altLang="en-US" sz="1200" b="1" u="none" strike="noStrike" dirty="0">
                          <a:solidFill>
                            <a:schemeClr val="bg1"/>
                          </a:solidFill>
                          <a:effectLst/>
                        </a:rPr>
                        <a:t>类型</a:t>
                      </a:r>
                      <a:endParaRPr lang="zh-CN" altLang="en-US" sz="1200" b="1" i="0" u="none" strike="noStrike" dirty="0">
                        <a:solidFill>
                          <a:schemeClr val="bg1"/>
                        </a:solidFill>
                        <a:effectLst/>
                        <a:latin typeface="宋体"/>
                      </a:endParaRPr>
                    </a:p>
                  </a:txBody>
                  <a:tcPr marL="0" marR="0" marT="0" marB="0" anchor="ctr">
                    <a:solidFill>
                      <a:srgbClr val="0070C0"/>
                    </a:solidFill>
                  </a:tcPr>
                </a:tc>
                <a:tc>
                  <a:txBody>
                    <a:bodyPr/>
                    <a:lstStyle/>
                    <a:p>
                      <a:pPr algn="ctr" fontAlgn="ctr"/>
                      <a:r>
                        <a:rPr lang="en-US" sz="1200" b="1" u="none" strike="noStrike" dirty="0">
                          <a:solidFill>
                            <a:schemeClr val="bg1"/>
                          </a:solidFill>
                          <a:effectLst/>
                        </a:rPr>
                        <a:t>DVT2</a:t>
                      </a:r>
                      <a:endParaRPr lang="en-US" sz="1200" b="1" i="0" u="none" strike="noStrike" dirty="0">
                        <a:solidFill>
                          <a:schemeClr val="bg1"/>
                        </a:solidFill>
                        <a:effectLst/>
                        <a:latin typeface="宋体"/>
                      </a:endParaRPr>
                    </a:p>
                  </a:txBody>
                  <a:tcPr marL="0" marR="0" marT="0" marB="0" anchor="ctr">
                    <a:solidFill>
                      <a:srgbClr val="0070C0"/>
                    </a:solidFill>
                  </a:tcPr>
                </a:tc>
                <a:extLst>
                  <a:ext uri="{0D108BD9-81ED-4DB2-BD59-A6C34878D82A}">
                    <a16:rowId xmlns:a16="http://schemas.microsoft.com/office/drawing/2014/main" xmlns="" val="10000"/>
                  </a:ext>
                </a:extLst>
              </a:tr>
              <a:tr h="362790">
                <a:tc>
                  <a:txBody>
                    <a:bodyPr/>
                    <a:lstStyle/>
                    <a:p>
                      <a:pPr algn="ctr" fontAlgn="ctr"/>
                      <a:r>
                        <a:rPr lang="zh-CN" altLang="en-US" sz="1200" b="1" u="none" strike="noStrike" dirty="0">
                          <a:effectLst/>
                        </a:rPr>
                        <a:t>单屏</a:t>
                      </a:r>
                      <a:endParaRPr lang="zh-CN" altLang="en-US"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u="none" strike="noStrike" dirty="0">
                          <a:effectLst/>
                        </a:rPr>
                        <a:t>130</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1"/>
                  </a:ext>
                </a:extLst>
              </a:tr>
              <a:tr h="312402">
                <a:tc>
                  <a:txBody>
                    <a:bodyPr/>
                    <a:lstStyle/>
                    <a:p>
                      <a:pPr algn="ctr" fontAlgn="ctr"/>
                      <a:r>
                        <a:rPr lang="zh-CN" altLang="en-US" sz="1200" b="1" u="none" strike="noStrike" dirty="0">
                          <a:effectLst/>
                        </a:rPr>
                        <a:t>门禁</a:t>
                      </a:r>
                      <a:endParaRPr lang="zh-CN" altLang="en-US"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u="none" strike="noStrike" dirty="0">
                          <a:effectLst/>
                        </a:rPr>
                        <a:t>247</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2"/>
                  </a:ext>
                </a:extLst>
              </a:tr>
              <a:tr h="262015">
                <a:tc>
                  <a:txBody>
                    <a:bodyPr/>
                    <a:lstStyle/>
                    <a:p>
                      <a:pPr algn="ctr" fontAlgn="ctr"/>
                      <a:r>
                        <a:rPr lang="zh-CN" altLang="en-US" sz="1200" b="1" u="none" strike="noStrike">
                          <a:effectLst/>
                        </a:rPr>
                        <a:t>桌面机</a:t>
                      </a:r>
                      <a:endParaRPr lang="zh-CN" altLang="en-US" sz="1200" b="1" i="0" u="none" strike="noStrike">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u="none" strike="noStrike" dirty="0">
                          <a:effectLst/>
                        </a:rPr>
                        <a:t>346</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3"/>
                  </a:ext>
                </a:extLst>
              </a:tr>
              <a:tr h="362790">
                <a:tc>
                  <a:txBody>
                    <a:bodyPr/>
                    <a:lstStyle/>
                    <a:p>
                      <a:pPr algn="ctr" fontAlgn="ctr"/>
                      <a:r>
                        <a:rPr lang="zh-CN" altLang="en-US" sz="1200" b="1" u="none" strike="noStrike" dirty="0">
                          <a:effectLst/>
                        </a:rPr>
                        <a:t>闸机识别头</a:t>
                      </a:r>
                      <a:r>
                        <a:rPr lang="en-US" altLang="zh-CN" sz="1200" b="1" u="none" strike="noStrike" dirty="0">
                          <a:effectLst/>
                        </a:rPr>
                        <a:t>/</a:t>
                      </a:r>
                      <a:r>
                        <a:rPr lang="zh-CN" altLang="en-US" sz="1200" b="1" u="none" strike="noStrike" dirty="0">
                          <a:effectLst/>
                        </a:rPr>
                        <a:t>接口板</a:t>
                      </a:r>
                      <a:endParaRPr lang="zh-CN" altLang="en-US"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u="none" strike="noStrike" dirty="0">
                          <a:effectLst/>
                        </a:rPr>
                        <a:t>331</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4"/>
                  </a:ext>
                </a:extLst>
              </a:tr>
              <a:tr h="251937">
                <a:tc>
                  <a:txBody>
                    <a:bodyPr/>
                    <a:lstStyle/>
                    <a:p>
                      <a:pPr algn="ctr" fontAlgn="ctr"/>
                      <a:r>
                        <a:rPr lang="zh-CN" altLang="en-US" sz="1200" b="1" u="none" strike="noStrike" dirty="0">
                          <a:effectLst/>
                        </a:rPr>
                        <a:t>总计</a:t>
                      </a:r>
                      <a:endParaRPr lang="zh-CN" altLang="en-US"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u="none" strike="noStrike" dirty="0">
                          <a:effectLst/>
                        </a:rPr>
                        <a:t>1054</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5"/>
                  </a:ext>
                </a:extLst>
              </a:tr>
            </a:tbl>
          </a:graphicData>
        </a:graphic>
      </p:graphicFrame>
      <p:sp>
        <p:nvSpPr>
          <p:cNvPr id="38" name="文本框 6"/>
          <p:cNvSpPr txBox="1"/>
          <p:nvPr/>
        </p:nvSpPr>
        <p:spPr>
          <a:xfrm>
            <a:off x="7317667" y="3380943"/>
            <a:ext cx="4822848" cy="451406"/>
          </a:xfrm>
          <a:prstGeom prst="rect">
            <a:avLst/>
          </a:prstGeom>
          <a:noFill/>
        </p:spPr>
        <p:txBody>
          <a:bodyPr wrap="square" rtlCol="0">
            <a:spAutoFit/>
          </a:bodyPr>
          <a:lstStyle>
            <a:defPPr>
              <a:defRPr lang="zh-CN"/>
            </a:defPPr>
            <a:lvl1pPr>
              <a:lnSpc>
                <a:spcPts val="2800"/>
              </a:lnSpc>
              <a:defRPr sz="2000" b="1">
                <a:solidFill>
                  <a:srgbClr val="0070C0"/>
                </a:solidFill>
                <a:latin typeface="+mn-ea"/>
                <a:ea typeface="+mn-ea"/>
              </a:defRPr>
            </a:lvl1pPr>
          </a:lstStyle>
          <a:p>
            <a:r>
              <a:rPr lang="en-US" altLang="zh-CN" dirty="0"/>
              <a:t>2</a:t>
            </a:r>
            <a:r>
              <a:rPr lang="zh-CN" altLang="en-US" dirty="0"/>
              <a:t>、问题改善前后售后不良对比：</a:t>
            </a:r>
          </a:p>
        </p:txBody>
      </p:sp>
      <p:graphicFrame>
        <p:nvGraphicFramePr>
          <p:cNvPr id="39" name="图表 38"/>
          <p:cNvGraphicFramePr>
            <a:graphicFrameLocks/>
          </p:cNvGraphicFramePr>
          <p:nvPr>
            <p:extLst>
              <p:ext uri="{D42A27DB-BD31-4B8C-83A1-F6EECF244321}">
                <p14:modId xmlns:p14="http://schemas.microsoft.com/office/powerpoint/2010/main" val="1628589193"/>
              </p:ext>
            </p:extLst>
          </p:nvPr>
        </p:nvGraphicFramePr>
        <p:xfrm>
          <a:off x="7650723" y="3808078"/>
          <a:ext cx="4489791" cy="2479064"/>
        </p:xfrm>
        <a:graphic>
          <a:graphicData uri="http://schemas.openxmlformats.org/drawingml/2006/chart">
            <c:chart xmlns:c="http://schemas.openxmlformats.org/drawingml/2006/chart" xmlns:r="http://schemas.openxmlformats.org/officeDocument/2006/relationships" r:id="rId6"/>
          </a:graphicData>
        </a:graphic>
      </p:graphicFrame>
      <p:sp>
        <p:nvSpPr>
          <p:cNvPr id="40" name="文本框 7"/>
          <p:cNvSpPr txBox="1"/>
          <p:nvPr/>
        </p:nvSpPr>
        <p:spPr>
          <a:xfrm>
            <a:off x="7560925" y="6372721"/>
            <a:ext cx="5277162" cy="422680"/>
          </a:xfrm>
          <a:prstGeom prst="rect">
            <a:avLst/>
          </a:prstGeom>
          <a:noFill/>
        </p:spPr>
        <p:txBody>
          <a:bodyPr wrap="square" rtlCol="0">
            <a:spAutoFit/>
          </a:bodyPr>
          <a:lstStyle>
            <a:defPPr>
              <a:defRPr lang="zh-CN"/>
            </a:defPPr>
            <a:lvl1pPr>
              <a:lnSpc>
                <a:spcPts val="2800"/>
              </a:lnSpc>
              <a:defRPr sz="2000" b="1">
                <a:solidFill>
                  <a:srgbClr val="0070C0"/>
                </a:solidFill>
                <a:latin typeface="+mn-ea"/>
                <a:ea typeface="+mn-ea"/>
              </a:defRPr>
            </a:lvl1pPr>
          </a:lstStyle>
          <a:p>
            <a:r>
              <a:rPr lang="zh-CN" altLang="en-US" sz="1800" dirty="0">
                <a:solidFill>
                  <a:srgbClr val="FF0000"/>
                </a:solidFill>
              </a:rPr>
              <a:t>注：此问题</a:t>
            </a:r>
            <a:r>
              <a:rPr lang="en-US" altLang="zh-CN" sz="1800" dirty="0">
                <a:solidFill>
                  <a:srgbClr val="FF0000"/>
                </a:solidFill>
              </a:rPr>
              <a:t>DVT3</a:t>
            </a:r>
            <a:r>
              <a:rPr lang="zh-CN" altLang="en-US" sz="1800" dirty="0">
                <a:solidFill>
                  <a:srgbClr val="FF0000"/>
                </a:solidFill>
              </a:rPr>
              <a:t>阶段无售后不良</a:t>
            </a:r>
          </a:p>
        </p:txBody>
      </p:sp>
      <p:cxnSp>
        <p:nvCxnSpPr>
          <p:cNvPr id="41" name="直接连接符 40">
            <a:extLst>
              <a:ext uri="{FF2B5EF4-FFF2-40B4-BE49-F238E27FC236}">
                <a16:creationId xmlns:a16="http://schemas.microsoft.com/office/drawing/2014/main" xmlns="" id="{45E3B5CB-3F20-46E4-9AFA-42BC05EB4AFF}"/>
              </a:ext>
            </a:extLst>
          </p:cNvPr>
          <p:cNvCxnSpPr>
            <a:cxnSpLocks/>
          </p:cNvCxnSpPr>
          <p:nvPr/>
        </p:nvCxnSpPr>
        <p:spPr>
          <a:xfrm>
            <a:off x="7171962" y="1088046"/>
            <a:ext cx="1" cy="5272983"/>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563"/>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 name="矩形 51"/>
          <p:cNvSpPr/>
          <p:nvPr/>
        </p:nvSpPr>
        <p:spPr>
          <a:xfrm>
            <a:off x="164679" y="808013"/>
            <a:ext cx="6486411" cy="5976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397073" y="247156"/>
            <a:ext cx="3263970" cy="415498"/>
          </a:xfrm>
          <a:prstGeom prst="rect">
            <a:avLst/>
          </a:prstGeom>
          <a:effectLst/>
        </p:spPr>
        <p:txBody>
          <a:bodyPr vert="horz" wrap="none">
            <a:spAutoFit/>
          </a:bodyPr>
          <a:lstStyle/>
          <a:p>
            <a:r>
              <a:rPr lang="en-US" altLang="zh-CN" sz="2100" b="1" dirty="0">
                <a:solidFill>
                  <a:srgbClr val="2E2E2E"/>
                </a:solidFill>
                <a:latin typeface="+mj-lt"/>
                <a:ea typeface="微软雅黑" panose="020B0503020204020204" pitchFamily="34" charset="-122"/>
              </a:rPr>
              <a:t>TOP5 </a:t>
            </a:r>
            <a:r>
              <a:rPr lang="en-US" altLang="zh-CN" sz="2100" b="1" dirty="0" smtClean="0">
                <a:solidFill>
                  <a:srgbClr val="2E2E2E"/>
                </a:solidFill>
                <a:latin typeface="+mj-lt"/>
                <a:ea typeface="微软雅黑" panose="020B0503020204020204" pitchFamily="34" charset="-122"/>
              </a:rPr>
              <a:t>| </a:t>
            </a:r>
            <a:r>
              <a:rPr lang="zh-CN" altLang="en-US" sz="2100" b="1" dirty="0">
                <a:solidFill>
                  <a:srgbClr val="2E2E2E"/>
                </a:solidFill>
                <a:latin typeface="+mj-lt"/>
                <a:ea typeface="微软雅黑" panose="020B0503020204020204" pitchFamily="34" charset="-122"/>
              </a:rPr>
              <a:t>摄像头重合度问题</a:t>
            </a:r>
          </a:p>
        </p:txBody>
      </p:sp>
      <p:grpSp>
        <p:nvGrpSpPr>
          <p:cNvPr id="23" name="组合 22">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46"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pic>
        <p:nvPicPr>
          <p:cNvPr id="21" name="图片 20"/>
          <p:cNvPicPr>
            <a:picLocks noChangeAspect="1"/>
          </p:cNvPicPr>
          <p:nvPr/>
        </p:nvPicPr>
        <p:blipFill>
          <a:blip r:embed="rId5"/>
          <a:stretch>
            <a:fillRect/>
          </a:stretch>
        </p:blipFill>
        <p:spPr>
          <a:xfrm>
            <a:off x="635536" y="4069394"/>
            <a:ext cx="2658364" cy="1591111"/>
          </a:xfrm>
          <a:prstGeom prst="rect">
            <a:avLst/>
          </a:prstGeom>
        </p:spPr>
      </p:pic>
      <p:pic>
        <p:nvPicPr>
          <p:cNvPr id="22" name="图片 21"/>
          <p:cNvPicPr>
            <a:picLocks noChangeAspect="1"/>
          </p:cNvPicPr>
          <p:nvPr/>
        </p:nvPicPr>
        <p:blipFill>
          <a:blip r:embed="rId6"/>
          <a:stretch>
            <a:fillRect/>
          </a:stretch>
        </p:blipFill>
        <p:spPr>
          <a:xfrm>
            <a:off x="319147" y="952029"/>
            <a:ext cx="2974753" cy="1757809"/>
          </a:xfrm>
          <a:prstGeom prst="rect">
            <a:avLst/>
          </a:prstGeom>
        </p:spPr>
      </p:pic>
      <p:sp>
        <p:nvSpPr>
          <p:cNvPr id="26" name="椭圆 25"/>
          <p:cNvSpPr/>
          <p:nvPr/>
        </p:nvSpPr>
        <p:spPr bwMode="auto">
          <a:xfrm>
            <a:off x="1345703" y="4658937"/>
            <a:ext cx="1327283" cy="461800"/>
          </a:xfrm>
          <a:prstGeom prst="ellipse">
            <a:avLst/>
          </a:prstGeom>
          <a:noFill/>
          <a:ln w="38100" cap="flat" cmpd="sng" algn="ctr">
            <a:solidFill>
              <a:srgbClr val="FF0000"/>
            </a:solidFill>
            <a:prstDash val="solid"/>
            <a:round/>
            <a:headEnd type="none" w="med" len="med"/>
            <a:tailEnd type="none" w="med" len="med"/>
          </a:ln>
        </p:spPr>
        <p:txBody>
          <a:bodyPr vert="horz" wrap="square" lIns="96744" tIns="48372" rIns="96744" bIns="48372" numCol="1" rtlCol="0" anchor="t" anchorCtr="0" compatLnSpc="1"/>
          <a:lstStyle/>
          <a:p>
            <a:pPr defTabSz="894878" eaLnBrk="0" hangingPunct="0"/>
            <a:endParaRPr lang="zh-CN" altLang="en-US" sz="1799"/>
          </a:p>
        </p:txBody>
      </p:sp>
      <p:sp>
        <p:nvSpPr>
          <p:cNvPr id="27" name="椭圆 26"/>
          <p:cNvSpPr/>
          <p:nvPr/>
        </p:nvSpPr>
        <p:spPr bwMode="auto">
          <a:xfrm>
            <a:off x="925618" y="2284047"/>
            <a:ext cx="1747368" cy="428492"/>
          </a:xfrm>
          <a:prstGeom prst="ellipse">
            <a:avLst/>
          </a:prstGeom>
          <a:noFill/>
          <a:ln w="38100" cap="flat" cmpd="sng" algn="ctr">
            <a:solidFill>
              <a:srgbClr val="FF0000"/>
            </a:solidFill>
            <a:prstDash val="solid"/>
            <a:round/>
            <a:headEnd type="none" w="med" len="med"/>
            <a:tailEnd type="none" w="med" len="med"/>
          </a:ln>
        </p:spPr>
        <p:txBody>
          <a:bodyPr vert="horz" wrap="square" lIns="96744" tIns="48372" rIns="96744" bIns="48372" numCol="1" rtlCol="0" anchor="t" anchorCtr="0" compatLnSpc="1"/>
          <a:lstStyle/>
          <a:p>
            <a:pPr defTabSz="894878" eaLnBrk="0" hangingPunct="0"/>
            <a:endParaRPr lang="zh-CN" altLang="en-US" sz="1799"/>
          </a:p>
        </p:txBody>
      </p:sp>
      <p:sp>
        <p:nvSpPr>
          <p:cNvPr id="28" name="文本框 13"/>
          <p:cNvSpPr txBox="1"/>
          <p:nvPr/>
        </p:nvSpPr>
        <p:spPr>
          <a:xfrm>
            <a:off x="329873" y="5843432"/>
            <a:ext cx="3060668" cy="769570"/>
          </a:xfrm>
          <a:prstGeom prst="rect">
            <a:avLst/>
          </a:prstGeom>
          <a:noFill/>
        </p:spPr>
        <p:txBody>
          <a:bodyPr wrap="square" rtlCol="0">
            <a:spAutoFit/>
          </a:bodyPr>
          <a:lstStyle>
            <a:defPPr>
              <a:defRPr lang="zh-CN"/>
            </a:defPPr>
            <a:lvl1pPr>
              <a:lnSpc>
                <a:spcPts val="2800"/>
              </a:lnSpc>
              <a:defRPr sz="1800" b="1">
                <a:solidFill>
                  <a:srgbClr val="0070C0"/>
                </a:solidFill>
                <a:latin typeface="+mn-ea"/>
                <a:ea typeface="+mn-ea"/>
              </a:defRPr>
            </a:lvl1pPr>
          </a:lstStyle>
          <a:p>
            <a:r>
              <a:rPr lang="en-US" altLang="zh-CN" sz="1600" dirty="0"/>
              <a:t>DVT3</a:t>
            </a:r>
            <a:r>
              <a:rPr lang="zh-CN" altLang="en-US" sz="1600" dirty="0"/>
              <a:t>改善后使用金属压板固定摄像头</a:t>
            </a:r>
          </a:p>
        </p:txBody>
      </p:sp>
      <p:sp>
        <p:nvSpPr>
          <p:cNvPr id="35" name="文本框 14"/>
          <p:cNvSpPr txBox="1"/>
          <p:nvPr/>
        </p:nvSpPr>
        <p:spPr>
          <a:xfrm>
            <a:off x="164679" y="2824237"/>
            <a:ext cx="3321864" cy="775662"/>
          </a:xfrm>
          <a:prstGeom prst="rect">
            <a:avLst/>
          </a:prstGeom>
          <a:noFill/>
        </p:spPr>
        <p:txBody>
          <a:bodyPr wrap="square" rtlCol="0">
            <a:spAutoFit/>
          </a:bodyPr>
          <a:lstStyle>
            <a:defPPr>
              <a:defRPr lang="zh-CN"/>
            </a:defPPr>
            <a:lvl1pPr>
              <a:lnSpc>
                <a:spcPts val="2800"/>
              </a:lnSpc>
              <a:defRPr sz="2000" b="1">
                <a:solidFill>
                  <a:srgbClr val="0070C0"/>
                </a:solidFill>
                <a:latin typeface="+mn-ea"/>
                <a:ea typeface="+mn-ea"/>
              </a:defRPr>
            </a:lvl1pPr>
          </a:lstStyle>
          <a:p>
            <a:r>
              <a:rPr lang="en-US" altLang="zh-CN" sz="1600" dirty="0"/>
              <a:t>DVT2/DVT2.3</a:t>
            </a:r>
            <a:r>
              <a:rPr lang="zh-CN" altLang="en-US" sz="1600" dirty="0"/>
              <a:t>阶段使用泡棉固定摄像头</a:t>
            </a:r>
          </a:p>
        </p:txBody>
      </p:sp>
      <p:pic>
        <p:nvPicPr>
          <p:cNvPr id="43" name="图片 42"/>
          <p:cNvPicPr>
            <a:picLocks noChangeAspect="1"/>
          </p:cNvPicPr>
          <p:nvPr/>
        </p:nvPicPr>
        <p:blipFill>
          <a:blip r:embed="rId7"/>
          <a:stretch>
            <a:fillRect/>
          </a:stretch>
        </p:blipFill>
        <p:spPr>
          <a:xfrm>
            <a:off x="4202694" y="3470205"/>
            <a:ext cx="1225230" cy="2280812"/>
          </a:xfrm>
          <a:prstGeom prst="rect">
            <a:avLst/>
          </a:prstGeom>
        </p:spPr>
      </p:pic>
      <p:sp>
        <p:nvSpPr>
          <p:cNvPr id="44" name="文本框 14"/>
          <p:cNvSpPr txBox="1"/>
          <p:nvPr/>
        </p:nvSpPr>
        <p:spPr>
          <a:xfrm>
            <a:off x="3670926" y="5811646"/>
            <a:ext cx="3184666" cy="769570"/>
          </a:xfrm>
          <a:prstGeom prst="rect">
            <a:avLst/>
          </a:prstGeom>
          <a:noFill/>
        </p:spPr>
        <p:txBody>
          <a:bodyPr wrap="square" rtlCol="0">
            <a:spAutoFit/>
          </a:bodyPr>
          <a:lstStyle>
            <a:defPPr>
              <a:defRPr lang="zh-CN"/>
            </a:defPPr>
            <a:lvl1pPr>
              <a:lnSpc>
                <a:spcPts val="2800"/>
              </a:lnSpc>
              <a:defRPr sz="1800" b="1">
                <a:solidFill>
                  <a:srgbClr val="0070C0"/>
                </a:solidFill>
                <a:latin typeface="+mn-ea"/>
                <a:ea typeface="+mn-ea"/>
              </a:defRPr>
            </a:lvl1pPr>
          </a:lstStyle>
          <a:p>
            <a:r>
              <a:rPr lang="zh-CN" altLang="en-US" sz="1600" dirty="0"/>
              <a:t>改善后，产测软件中加入重合度测试项并要求达到重合度值要求</a:t>
            </a:r>
          </a:p>
        </p:txBody>
      </p:sp>
      <p:sp>
        <p:nvSpPr>
          <p:cNvPr id="45" name="文本框 6"/>
          <p:cNvSpPr txBox="1"/>
          <p:nvPr/>
        </p:nvSpPr>
        <p:spPr>
          <a:xfrm>
            <a:off x="6708913" y="846473"/>
            <a:ext cx="3808818" cy="451406"/>
          </a:xfrm>
          <a:prstGeom prst="rect">
            <a:avLst/>
          </a:prstGeom>
          <a:noFill/>
        </p:spPr>
        <p:txBody>
          <a:bodyPr wrap="square" rtlCol="0">
            <a:spAutoFit/>
          </a:bodyPr>
          <a:lstStyle>
            <a:defPPr>
              <a:defRPr lang="zh-CN"/>
            </a:defPPr>
            <a:lvl1pPr>
              <a:lnSpc>
                <a:spcPts val="2800"/>
              </a:lnSpc>
              <a:defRPr sz="2000" b="1">
                <a:solidFill>
                  <a:srgbClr val="0070C0"/>
                </a:solidFill>
                <a:latin typeface="+mn-ea"/>
                <a:ea typeface="+mn-ea"/>
              </a:defRPr>
            </a:lvl1pPr>
          </a:lstStyle>
          <a:p>
            <a:r>
              <a:rPr lang="en-US" altLang="zh-CN" dirty="0"/>
              <a:t>1</a:t>
            </a:r>
            <a:r>
              <a:rPr lang="zh-CN" altLang="en-US" dirty="0"/>
              <a:t>、问题涉及到的出货数量：</a:t>
            </a:r>
          </a:p>
        </p:txBody>
      </p:sp>
      <p:graphicFrame>
        <p:nvGraphicFramePr>
          <p:cNvPr id="47" name="表格 46"/>
          <p:cNvGraphicFramePr>
            <a:graphicFrameLocks noGrp="1"/>
          </p:cNvGraphicFramePr>
          <p:nvPr>
            <p:extLst>
              <p:ext uri="{D42A27DB-BD31-4B8C-83A1-F6EECF244321}">
                <p14:modId xmlns:p14="http://schemas.microsoft.com/office/powerpoint/2010/main" val="1610173388"/>
              </p:ext>
            </p:extLst>
          </p:nvPr>
        </p:nvGraphicFramePr>
        <p:xfrm>
          <a:off x="7101895" y="1392188"/>
          <a:ext cx="4368040" cy="1783716"/>
        </p:xfrm>
        <a:graphic>
          <a:graphicData uri="http://schemas.openxmlformats.org/drawingml/2006/table">
            <a:tbl>
              <a:tblPr>
                <a:tableStyleId>{5C22544A-7EE6-4342-B048-85BDC9FD1C3A}</a:tableStyleId>
              </a:tblPr>
              <a:tblGrid>
                <a:gridCol w="2108708">
                  <a:extLst>
                    <a:ext uri="{9D8B030D-6E8A-4147-A177-3AD203B41FA5}">
                      <a16:colId xmlns:a16="http://schemas.microsoft.com/office/drawing/2014/main" xmlns="" val="20000"/>
                    </a:ext>
                  </a:extLst>
                </a:gridCol>
                <a:gridCol w="2259332">
                  <a:extLst>
                    <a:ext uri="{9D8B030D-6E8A-4147-A177-3AD203B41FA5}">
                      <a16:colId xmlns:a16="http://schemas.microsoft.com/office/drawing/2014/main" xmlns="" val="20001"/>
                    </a:ext>
                  </a:extLst>
                </a:gridCol>
              </a:tblGrid>
              <a:tr h="231782">
                <a:tc>
                  <a:txBody>
                    <a:bodyPr/>
                    <a:lstStyle/>
                    <a:p>
                      <a:pPr algn="ctr" fontAlgn="ctr"/>
                      <a:r>
                        <a:rPr lang="zh-CN" altLang="en-US" sz="1200" b="1" u="none" strike="noStrike" dirty="0">
                          <a:solidFill>
                            <a:schemeClr val="bg1"/>
                          </a:solidFill>
                          <a:effectLst/>
                        </a:rPr>
                        <a:t>类型</a:t>
                      </a:r>
                      <a:endParaRPr lang="zh-CN" altLang="en-US" sz="1200" b="1" i="0" u="none" strike="noStrike" dirty="0">
                        <a:solidFill>
                          <a:schemeClr val="bg1"/>
                        </a:solidFill>
                        <a:effectLst/>
                        <a:latin typeface="宋体"/>
                      </a:endParaRPr>
                    </a:p>
                  </a:txBody>
                  <a:tcPr marL="0" marR="0" marT="0" marB="0" anchor="ctr">
                    <a:solidFill>
                      <a:srgbClr val="0070C0"/>
                    </a:solidFill>
                  </a:tcPr>
                </a:tc>
                <a:tc>
                  <a:txBody>
                    <a:bodyPr/>
                    <a:lstStyle/>
                    <a:p>
                      <a:pPr algn="ctr" fontAlgn="ctr"/>
                      <a:r>
                        <a:rPr lang="en-US" sz="1200" b="1" u="none" strike="noStrike" dirty="0">
                          <a:solidFill>
                            <a:schemeClr val="bg1"/>
                          </a:solidFill>
                          <a:effectLst/>
                        </a:rPr>
                        <a:t>DVT2</a:t>
                      </a:r>
                      <a:endParaRPr lang="en-US" sz="1200" b="1" i="0" u="none" strike="noStrike" dirty="0">
                        <a:solidFill>
                          <a:schemeClr val="bg1"/>
                        </a:solidFill>
                        <a:effectLst/>
                        <a:latin typeface="宋体"/>
                      </a:endParaRPr>
                    </a:p>
                  </a:txBody>
                  <a:tcPr marL="0" marR="0" marT="0" marB="0" anchor="ctr">
                    <a:solidFill>
                      <a:srgbClr val="0070C0"/>
                    </a:solidFill>
                  </a:tcPr>
                </a:tc>
                <a:extLst>
                  <a:ext uri="{0D108BD9-81ED-4DB2-BD59-A6C34878D82A}">
                    <a16:rowId xmlns:a16="http://schemas.microsoft.com/office/drawing/2014/main" xmlns="" val="10000"/>
                  </a:ext>
                </a:extLst>
              </a:tr>
              <a:tr h="362790">
                <a:tc>
                  <a:txBody>
                    <a:bodyPr/>
                    <a:lstStyle/>
                    <a:p>
                      <a:pPr algn="ctr" fontAlgn="ctr"/>
                      <a:r>
                        <a:rPr lang="zh-CN" altLang="en-US" sz="1200" b="1" u="none" strike="noStrike" dirty="0">
                          <a:effectLst/>
                        </a:rPr>
                        <a:t>单屏</a:t>
                      </a:r>
                      <a:endParaRPr lang="zh-CN" altLang="en-US"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u="none" strike="noStrike" dirty="0">
                          <a:effectLst/>
                        </a:rPr>
                        <a:t>130</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1"/>
                  </a:ext>
                </a:extLst>
              </a:tr>
              <a:tr h="312402">
                <a:tc>
                  <a:txBody>
                    <a:bodyPr/>
                    <a:lstStyle/>
                    <a:p>
                      <a:pPr algn="ctr" fontAlgn="ctr"/>
                      <a:r>
                        <a:rPr lang="zh-CN" altLang="en-US" sz="1200" b="1" u="none" strike="noStrike" dirty="0">
                          <a:effectLst/>
                        </a:rPr>
                        <a:t>门禁</a:t>
                      </a:r>
                      <a:endParaRPr lang="zh-CN" altLang="en-US"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u="none" strike="noStrike" dirty="0">
                          <a:effectLst/>
                        </a:rPr>
                        <a:t>247</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2"/>
                  </a:ext>
                </a:extLst>
              </a:tr>
              <a:tr h="262015">
                <a:tc>
                  <a:txBody>
                    <a:bodyPr/>
                    <a:lstStyle/>
                    <a:p>
                      <a:pPr algn="ctr" fontAlgn="ctr"/>
                      <a:r>
                        <a:rPr lang="zh-CN" altLang="en-US" sz="1200" b="1" u="none" strike="noStrike" dirty="0">
                          <a:effectLst/>
                        </a:rPr>
                        <a:t>桌面机</a:t>
                      </a:r>
                      <a:endParaRPr lang="zh-CN" altLang="en-US"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u="none" strike="noStrike" dirty="0">
                          <a:effectLst/>
                        </a:rPr>
                        <a:t>346</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3"/>
                  </a:ext>
                </a:extLst>
              </a:tr>
              <a:tr h="362790">
                <a:tc>
                  <a:txBody>
                    <a:bodyPr/>
                    <a:lstStyle/>
                    <a:p>
                      <a:pPr algn="ctr" fontAlgn="ctr"/>
                      <a:r>
                        <a:rPr lang="zh-CN" altLang="en-US" sz="1200" b="1" u="none" strike="noStrike" dirty="0">
                          <a:effectLst/>
                        </a:rPr>
                        <a:t>闸机识别头</a:t>
                      </a:r>
                      <a:r>
                        <a:rPr lang="en-US" altLang="zh-CN" sz="1200" b="1" u="none" strike="noStrike" dirty="0">
                          <a:effectLst/>
                        </a:rPr>
                        <a:t>/</a:t>
                      </a:r>
                      <a:r>
                        <a:rPr lang="zh-CN" altLang="en-US" sz="1200" b="1" u="none" strike="noStrike" dirty="0">
                          <a:effectLst/>
                        </a:rPr>
                        <a:t>接口板</a:t>
                      </a:r>
                      <a:endParaRPr lang="zh-CN" altLang="en-US"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u="none" strike="noStrike" dirty="0">
                          <a:effectLst/>
                        </a:rPr>
                        <a:t>331</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4"/>
                  </a:ext>
                </a:extLst>
              </a:tr>
              <a:tr h="251937">
                <a:tc>
                  <a:txBody>
                    <a:bodyPr/>
                    <a:lstStyle/>
                    <a:p>
                      <a:pPr algn="ctr" fontAlgn="ctr"/>
                      <a:r>
                        <a:rPr lang="zh-CN" altLang="en-US" sz="1200" b="1" u="none" strike="noStrike" dirty="0">
                          <a:effectLst/>
                        </a:rPr>
                        <a:t>总计</a:t>
                      </a:r>
                      <a:endParaRPr lang="zh-CN" altLang="en-US"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u="none" strike="noStrike" dirty="0">
                          <a:effectLst/>
                        </a:rPr>
                        <a:t>1054</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5"/>
                  </a:ext>
                </a:extLst>
              </a:tr>
            </a:tbl>
          </a:graphicData>
        </a:graphic>
      </p:graphicFrame>
      <p:sp>
        <p:nvSpPr>
          <p:cNvPr id="48" name="文本框 6"/>
          <p:cNvSpPr txBox="1"/>
          <p:nvPr/>
        </p:nvSpPr>
        <p:spPr>
          <a:xfrm>
            <a:off x="6883915" y="3308935"/>
            <a:ext cx="4026758" cy="451406"/>
          </a:xfrm>
          <a:prstGeom prst="rect">
            <a:avLst/>
          </a:prstGeom>
          <a:noFill/>
        </p:spPr>
        <p:txBody>
          <a:bodyPr wrap="square" rtlCol="0">
            <a:spAutoFit/>
          </a:bodyPr>
          <a:lstStyle>
            <a:defPPr>
              <a:defRPr lang="zh-CN"/>
            </a:defPPr>
            <a:lvl1pPr>
              <a:lnSpc>
                <a:spcPts val="2800"/>
              </a:lnSpc>
              <a:defRPr sz="2000" b="1">
                <a:solidFill>
                  <a:srgbClr val="0070C0"/>
                </a:solidFill>
                <a:latin typeface="+mn-ea"/>
                <a:ea typeface="+mn-ea"/>
              </a:defRPr>
            </a:lvl1pPr>
          </a:lstStyle>
          <a:p>
            <a:r>
              <a:rPr lang="en-US" altLang="zh-CN" dirty="0"/>
              <a:t>2</a:t>
            </a:r>
            <a:r>
              <a:rPr lang="zh-CN" altLang="en-US" dirty="0"/>
              <a:t>、问题改善前后售后不良对比：</a:t>
            </a:r>
          </a:p>
        </p:txBody>
      </p:sp>
      <p:graphicFrame>
        <p:nvGraphicFramePr>
          <p:cNvPr id="49" name="图表 48"/>
          <p:cNvGraphicFramePr>
            <a:graphicFrameLocks/>
          </p:cNvGraphicFramePr>
          <p:nvPr>
            <p:extLst>
              <p:ext uri="{D42A27DB-BD31-4B8C-83A1-F6EECF244321}">
                <p14:modId xmlns:p14="http://schemas.microsoft.com/office/powerpoint/2010/main" val="3258819219"/>
              </p:ext>
            </p:extLst>
          </p:nvPr>
        </p:nvGraphicFramePr>
        <p:xfrm>
          <a:off x="7101895" y="3809814"/>
          <a:ext cx="4368040" cy="2303130"/>
        </p:xfrm>
        <a:graphic>
          <a:graphicData uri="http://schemas.openxmlformats.org/drawingml/2006/chart">
            <c:chart xmlns:c="http://schemas.openxmlformats.org/drawingml/2006/chart" xmlns:r="http://schemas.openxmlformats.org/officeDocument/2006/relationships" r:id="rId8"/>
          </a:graphicData>
        </a:graphic>
      </p:graphicFrame>
      <p:sp>
        <p:nvSpPr>
          <p:cNvPr id="50" name="文本框 7"/>
          <p:cNvSpPr txBox="1"/>
          <p:nvPr/>
        </p:nvSpPr>
        <p:spPr>
          <a:xfrm>
            <a:off x="7081857" y="6248671"/>
            <a:ext cx="4388078" cy="416589"/>
          </a:xfrm>
          <a:prstGeom prst="rect">
            <a:avLst/>
          </a:prstGeom>
          <a:noFill/>
        </p:spPr>
        <p:txBody>
          <a:bodyPr wrap="square" rtlCol="0">
            <a:spAutoFit/>
          </a:bodyPr>
          <a:lstStyle>
            <a:defPPr>
              <a:defRPr lang="zh-CN"/>
            </a:defPPr>
            <a:lvl1pPr>
              <a:lnSpc>
                <a:spcPts val="2800"/>
              </a:lnSpc>
              <a:defRPr sz="2000" b="1">
                <a:solidFill>
                  <a:srgbClr val="0070C0"/>
                </a:solidFill>
                <a:latin typeface="+mn-ea"/>
                <a:ea typeface="+mn-ea"/>
              </a:defRPr>
            </a:lvl1pPr>
          </a:lstStyle>
          <a:p>
            <a:r>
              <a:rPr lang="zh-CN" altLang="en-US" sz="1800" dirty="0">
                <a:solidFill>
                  <a:srgbClr val="FF0000"/>
                </a:solidFill>
              </a:rPr>
              <a:t>注：此问题</a:t>
            </a:r>
            <a:r>
              <a:rPr lang="en-US" altLang="zh-CN" sz="1800" dirty="0">
                <a:solidFill>
                  <a:srgbClr val="FF0000"/>
                </a:solidFill>
              </a:rPr>
              <a:t>DVT3</a:t>
            </a:r>
            <a:r>
              <a:rPr lang="zh-CN" altLang="en-US" sz="1800" dirty="0">
                <a:solidFill>
                  <a:srgbClr val="FF0000"/>
                </a:solidFill>
              </a:rPr>
              <a:t>阶段无售后不良</a:t>
            </a:r>
          </a:p>
        </p:txBody>
      </p:sp>
      <p:graphicFrame>
        <p:nvGraphicFramePr>
          <p:cNvPr id="51" name="表格 50"/>
          <p:cNvGraphicFramePr>
            <a:graphicFrameLocks noGrp="1"/>
          </p:cNvGraphicFramePr>
          <p:nvPr>
            <p:extLst>
              <p:ext uri="{D42A27DB-BD31-4B8C-83A1-F6EECF244321}">
                <p14:modId xmlns:p14="http://schemas.microsoft.com/office/powerpoint/2010/main" val="3957370732"/>
              </p:ext>
            </p:extLst>
          </p:nvPr>
        </p:nvGraphicFramePr>
        <p:xfrm>
          <a:off x="3486543" y="952030"/>
          <a:ext cx="2928332" cy="2356908"/>
        </p:xfrm>
        <a:graphic>
          <a:graphicData uri="http://schemas.openxmlformats.org/drawingml/2006/table">
            <a:tbl>
              <a:tblPr>
                <a:tableStyleId>{5C22544A-7EE6-4342-B048-85BDC9FD1C3A}</a:tableStyleId>
              </a:tblPr>
              <a:tblGrid>
                <a:gridCol w="991773">
                  <a:extLst>
                    <a:ext uri="{9D8B030D-6E8A-4147-A177-3AD203B41FA5}">
                      <a16:colId xmlns:a16="http://schemas.microsoft.com/office/drawing/2014/main" xmlns="" val="20000"/>
                    </a:ext>
                  </a:extLst>
                </a:gridCol>
                <a:gridCol w="968280">
                  <a:extLst>
                    <a:ext uri="{9D8B030D-6E8A-4147-A177-3AD203B41FA5}">
                      <a16:colId xmlns:a16="http://schemas.microsoft.com/office/drawing/2014/main" xmlns="" val="20001"/>
                    </a:ext>
                  </a:extLst>
                </a:gridCol>
                <a:gridCol w="968279"/>
              </a:tblGrid>
              <a:tr h="268361">
                <a:tc>
                  <a:txBody>
                    <a:bodyPr/>
                    <a:lstStyle/>
                    <a:p>
                      <a:pPr algn="ctr" fontAlgn="ctr"/>
                      <a:r>
                        <a:rPr lang="zh-CN" altLang="en-US" sz="1100" b="1" i="0" u="none" strike="noStrike" dirty="0" smtClean="0">
                          <a:solidFill>
                            <a:schemeClr val="tx1"/>
                          </a:solidFill>
                          <a:effectLst/>
                          <a:latin typeface="+mn-lt"/>
                        </a:rPr>
                        <a:t>系统状态</a:t>
                      </a:r>
                      <a:endParaRPr lang="zh-CN" altLang="en-US" sz="1100" b="1" i="0" u="none" strike="noStrike" dirty="0">
                        <a:solidFill>
                          <a:schemeClr val="tx1"/>
                        </a:solidFill>
                        <a:effectLst/>
                        <a:latin typeface="宋体"/>
                      </a:endParaRPr>
                    </a:p>
                  </a:txBody>
                  <a:tcPr marL="0" marR="0" marT="0" marB="0" anchor="ctr">
                    <a:solidFill>
                      <a:schemeClr val="accent5">
                        <a:lumMod val="20000"/>
                        <a:lumOff val="80000"/>
                      </a:schemeClr>
                    </a:solidFill>
                  </a:tcPr>
                </a:tc>
                <a:tc>
                  <a:txBody>
                    <a:bodyPr/>
                    <a:lstStyle/>
                    <a:p>
                      <a:pPr algn="ctr" fontAlgn="ctr"/>
                      <a:r>
                        <a:rPr lang="zh-CN" altLang="en-US" sz="1100" b="1" i="0" u="none" strike="noStrike" dirty="0" smtClean="0">
                          <a:solidFill>
                            <a:schemeClr val="tx1"/>
                          </a:solidFill>
                          <a:effectLst/>
                          <a:latin typeface="宋体"/>
                        </a:rPr>
                        <a:t>五色屏</a:t>
                      </a:r>
                      <a:endParaRPr lang="en-US" sz="1100" b="1" i="0" u="none" strike="noStrike" dirty="0">
                        <a:solidFill>
                          <a:schemeClr val="tx1"/>
                        </a:solidFill>
                        <a:effectLst/>
                        <a:latin typeface="宋体"/>
                      </a:endParaRPr>
                    </a:p>
                  </a:txBody>
                  <a:tcPr marL="0" marR="0" marT="0" marB="0" anchor="ctr">
                    <a:solidFill>
                      <a:schemeClr val="accent5">
                        <a:lumMod val="20000"/>
                        <a:lumOff val="80000"/>
                      </a:schemeClr>
                    </a:solidFill>
                  </a:tcPr>
                </a:tc>
                <a:tc>
                  <a:txBody>
                    <a:bodyPr/>
                    <a:lstStyle/>
                    <a:p>
                      <a:pPr algn="ctr" fontAlgn="ctr"/>
                      <a:r>
                        <a:rPr lang="zh-CN" altLang="en-US" sz="1100" b="1" i="0" u="none" strike="noStrike" dirty="0" smtClean="0">
                          <a:solidFill>
                            <a:schemeClr val="tx1"/>
                          </a:solidFill>
                          <a:effectLst/>
                          <a:latin typeface="宋体"/>
                        </a:rPr>
                        <a:t>背光</a:t>
                      </a:r>
                      <a:endParaRPr lang="en-US" sz="1100" b="1" i="0" u="none" strike="noStrike" dirty="0">
                        <a:solidFill>
                          <a:schemeClr val="tx1"/>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0"/>
                  </a:ext>
                </a:extLst>
              </a:tr>
              <a:tr h="420043">
                <a:tc>
                  <a:txBody>
                    <a:bodyPr/>
                    <a:lstStyle/>
                    <a:p>
                      <a:pPr algn="ctr" fontAlgn="ctr"/>
                      <a:r>
                        <a:rPr lang="zh-CN" altLang="en-US" sz="1100" b="1" i="0" u="none" strike="noStrike" dirty="0" smtClean="0">
                          <a:solidFill>
                            <a:srgbClr val="000000"/>
                          </a:solidFill>
                          <a:effectLst/>
                          <a:latin typeface="宋体"/>
                        </a:rPr>
                        <a:t>触摸屏</a:t>
                      </a:r>
                      <a:endParaRPr lang="zh-CN" altLang="en-US" sz="11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zh-CN" altLang="en-US" sz="1100" b="1" i="0" u="none" strike="noStrike" dirty="0" smtClean="0">
                          <a:solidFill>
                            <a:srgbClr val="000000"/>
                          </a:solidFill>
                          <a:effectLst/>
                          <a:latin typeface="宋体"/>
                        </a:rPr>
                        <a:t>音频</a:t>
                      </a:r>
                      <a:endParaRPr lang="en-US" altLang="zh-CN" sz="11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zh-CN" altLang="en-US" sz="1100" b="1" i="0" u="none" strike="noStrike" dirty="0" smtClean="0">
                          <a:solidFill>
                            <a:schemeClr val="bg1"/>
                          </a:solidFill>
                          <a:effectLst/>
                          <a:latin typeface="宋体"/>
                        </a:rPr>
                        <a:t>近红外相机</a:t>
                      </a:r>
                      <a:endParaRPr lang="en-US" altLang="zh-CN" sz="1100" b="1" i="0" u="none" strike="noStrike" dirty="0">
                        <a:solidFill>
                          <a:schemeClr val="bg1"/>
                        </a:solidFill>
                        <a:effectLst/>
                        <a:latin typeface="宋体"/>
                      </a:endParaRPr>
                    </a:p>
                  </a:txBody>
                  <a:tcPr marL="0" marR="0" marT="0" marB="0" anchor="ctr">
                    <a:solidFill>
                      <a:srgbClr val="FF0000"/>
                    </a:solidFill>
                  </a:tcPr>
                </a:tc>
                <a:extLst>
                  <a:ext uri="{0D108BD9-81ED-4DB2-BD59-A6C34878D82A}">
                    <a16:rowId xmlns:a16="http://schemas.microsoft.com/office/drawing/2014/main" xmlns="" val="10001"/>
                  </a:ext>
                </a:extLst>
              </a:tr>
              <a:tr h="361704">
                <a:tc>
                  <a:txBody>
                    <a:bodyPr/>
                    <a:lstStyle/>
                    <a:p>
                      <a:pPr algn="ctr" fontAlgn="ctr"/>
                      <a:r>
                        <a:rPr lang="zh-CN" altLang="en-US" sz="1100" b="1" i="0" u="none" strike="noStrike" dirty="0" smtClean="0">
                          <a:solidFill>
                            <a:schemeClr val="bg1"/>
                          </a:solidFill>
                          <a:effectLst/>
                          <a:latin typeface="宋体"/>
                        </a:rPr>
                        <a:t>可见光相机</a:t>
                      </a:r>
                      <a:endParaRPr lang="zh-CN" altLang="en-US" sz="1100" b="1" i="0" u="none" strike="noStrike" dirty="0">
                        <a:solidFill>
                          <a:schemeClr val="bg1"/>
                        </a:solidFill>
                        <a:effectLst/>
                        <a:latin typeface="宋体"/>
                      </a:endParaRPr>
                    </a:p>
                  </a:txBody>
                  <a:tcPr marL="0" marR="0" marT="0" marB="0" anchor="ctr">
                    <a:solidFill>
                      <a:srgbClr val="FF0000"/>
                    </a:solidFill>
                  </a:tcPr>
                </a:tc>
                <a:tc>
                  <a:txBody>
                    <a:bodyPr/>
                    <a:lstStyle/>
                    <a:p>
                      <a:pPr algn="ctr" fontAlgn="ctr"/>
                      <a:r>
                        <a:rPr lang="en-US" altLang="zh-CN" sz="1100" b="1" i="0" u="none" strike="noStrike" dirty="0" smtClean="0">
                          <a:solidFill>
                            <a:srgbClr val="000000"/>
                          </a:solidFill>
                          <a:effectLst/>
                          <a:latin typeface="宋体"/>
                        </a:rPr>
                        <a:t>Led</a:t>
                      </a:r>
                      <a:r>
                        <a:rPr lang="zh-CN" altLang="en-US" sz="1100" b="1" i="0" u="none" strike="noStrike" dirty="0" smtClean="0">
                          <a:solidFill>
                            <a:srgbClr val="000000"/>
                          </a:solidFill>
                          <a:effectLst/>
                          <a:latin typeface="宋体"/>
                        </a:rPr>
                        <a:t>灯</a:t>
                      </a:r>
                      <a:endParaRPr lang="en-US" altLang="zh-CN" sz="11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100" b="1" i="0" u="none" strike="noStrike" dirty="0" smtClean="0">
                          <a:solidFill>
                            <a:srgbClr val="000000"/>
                          </a:solidFill>
                          <a:effectLst/>
                          <a:latin typeface="宋体"/>
                        </a:rPr>
                        <a:t>U</a:t>
                      </a:r>
                      <a:r>
                        <a:rPr lang="zh-CN" altLang="en-US" sz="1100" b="1" i="0" u="none" strike="noStrike" dirty="0" smtClean="0">
                          <a:solidFill>
                            <a:srgbClr val="000000"/>
                          </a:solidFill>
                          <a:effectLst/>
                          <a:latin typeface="宋体"/>
                        </a:rPr>
                        <a:t>盘</a:t>
                      </a:r>
                      <a:endParaRPr lang="en-US" altLang="zh-CN" sz="11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2"/>
                  </a:ext>
                </a:extLst>
              </a:tr>
              <a:tr h="303365">
                <a:tc>
                  <a:txBody>
                    <a:bodyPr/>
                    <a:lstStyle/>
                    <a:p>
                      <a:pPr algn="ctr" fontAlgn="ctr"/>
                      <a:r>
                        <a:rPr lang="zh-CN" altLang="en-US" sz="1100" b="1" i="0" u="none" strike="noStrike" dirty="0" smtClean="0">
                          <a:solidFill>
                            <a:srgbClr val="000000"/>
                          </a:solidFill>
                          <a:effectLst/>
                          <a:latin typeface="宋体"/>
                        </a:rPr>
                        <a:t>身份证读卡器</a:t>
                      </a:r>
                      <a:endParaRPr lang="zh-CN" altLang="en-US" sz="11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zh-CN" altLang="en-US" sz="1100" b="1" i="0" u="none" strike="noStrike" dirty="0" smtClean="0">
                          <a:solidFill>
                            <a:srgbClr val="000000"/>
                          </a:solidFill>
                          <a:effectLst/>
                          <a:latin typeface="宋体"/>
                        </a:rPr>
                        <a:t>扫描枪</a:t>
                      </a:r>
                      <a:endParaRPr lang="en-US" altLang="zh-CN" sz="11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zh-CN" altLang="en-US" sz="1100" b="1" i="0" u="none" strike="noStrike" dirty="0" smtClean="0">
                          <a:solidFill>
                            <a:srgbClr val="000000"/>
                          </a:solidFill>
                          <a:effectLst/>
                          <a:latin typeface="宋体"/>
                        </a:rPr>
                        <a:t>蓝牙</a:t>
                      </a:r>
                      <a:endParaRPr lang="en-US" altLang="zh-CN" sz="11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3"/>
                  </a:ext>
                </a:extLst>
              </a:tr>
              <a:tr h="420043">
                <a:tc>
                  <a:txBody>
                    <a:bodyPr/>
                    <a:lstStyle/>
                    <a:p>
                      <a:pPr algn="ctr" fontAlgn="ctr"/>
                      <a:r>
                        <a:rPr lang="en-US" altLang="zh-CN" sz="1100" b="1" i="0" u="none" strike="noStrike" dirty="0" smtClean="0">
                          <a:solidFill>
                            <a:srgbClr val="000000"/>
                          </a:solidFill>
                          <a:effectLst/>
                          <a:latin typeface="宋体"/>
                        </a:rPr>
                        <a:t>WIFI</a:t>
                      </a:r>
                      <a:endParaRPr lang="zh-CN" altLang="en-US" sz="11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zh-CN" altLang="en-US" sz="1100" b="1" i="0" u="none" strike="noStrike" dirty="0" smtClean="0">
                          <a:solidFill>
                            <a:srgbClr val="000000"/>
                          </a:solidFill>
                          <a:effectLst/>
                          <a:latin typeface="宋体"/>
                        </a:rPr>
                        <a:t>以太网</a:t>
                      </a:r>
                      <a:endParaRPr lang="en-US" altLang="zh-CN" sz="11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zh-CN" altLang="en-US" sz="1100" b="1" i="0" u="none" strike="noStrike" dirty="0" smtClean="0">
                          <a:solidFill>
                            <a:srgbClr val="000000"/>
                          </a:solidFill>
                          <a:effectLst/>
                          <a:latin typeface="宋体"/>
                        </a:rPr>
                        <a:t>风扇</a:t>
                      </a:r>
                      <a:endParaRPr lang="en-US" altLang="zh-CN" sz="11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4"/>
                  </a:ext>
                </a:extLst>
              </a:tr>
              <a:tr h="291696">
                <a:tc>
                  <a:txBody>
                    <a:bodyPr/>
                    <a:lstStyle/>
                    <a:p>
                      <a:pPr algn="ctr" fontAlgn="ctr"/>
                      <a:r>
                        <a:rPr lang="zh-CN" altLang="en-US" sz="1100" b="1" i="0" u="none" strike="noStrike" dirty="0" smtClean="0">
                          <a:solidFill>
                            <a:srgbClr val="000000"/>
                          </a:solidFill>
                          <a:effectLst/>
                          <a:latin typeface="宋体"/>
                        </a:rPr>
                        <a:t>韦根闸机</a:t>
                      </a:r>
                      <a:endParaRPr lang="zh-CN" altLang="en-US" sz="11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zh-CN" altLang="en-US" sz="1100" b="1" i="0" u="none" strike="noStrike" dirty="0" smtClean="0">
                          <a:solidFill>
                            <a:srgbClr val="000000"/>
                          </a:solidFill>
                          <a:effectLst/>
                          <a:latin typeface="宋体"/>
                        </a:rPr>
                        <a:t>采集指纹</a:t>
                      </a:r>
                      <a:endParaRPr lang="en-US" altLang="zh-CN" sz="11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zh-CN" altLang="en-US" sz="1100" b="1" i="0" u="none" strike="noStrike" dirty="0" smtClean="0">
                          <a:solidFill>
                            <a:srgbClr val="000000"/>
                          </a:solidFill>
                          <a:effectLst/>
                          <a:latin typeface="宋体"/>
                        </a:rPr>
                        <a:t>键盘监听</a:t>
                      </a:r>
                      <a:endParaRPr lang="en-US" altLang="zh-CN" sz="11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a16="http://schemas.microsoft.com/office/drawing/2014/main" xmlns="" val="10005"/>
                  </a:ext>
                </a:extLst>
              </a:tr>
              <a:tr h="291696">
                <a:tc>
                  <a:txBody>
                    <a:bodyPr/>
                    <a:lstStyle/>
                    <a:p>
                      <a:pPr algn="ctr" fontAlgn="ctr"/>
                      <a:r>
                        <a:rPr lang="zh-CN" altLang="en-US" sz="1100" b="1" i="0" u="none" strike="noStrike" dirty="0" smtClean="0">
                          <a:solidFill>
                            <a:srgbClr val="000000"/>
                          </a:solidFill>
                          <a:effectLst/>
                          <a:latin typeface="宋体"/>
                        </a:rPr>
                        <a:t>串口读写</a:t>
                      </a:r>
                      <a:endParaRPr lang="zh-CN" altLang="en-US" sz="11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zh-CN" altLang="en-US" sz="1100" b="1" i="0" u="none" strike="noStrike" dirty="0" smtClean="0">
                          <a:solidFill>
                            <a:srgbClr val="000000"/>
                          </a:solidFill>
                          <a:effectLst/>
                          <a:latin typeface="宋体"/>
                        </a:rPr>
                        <a:t>设置参数</a:t>
                      </a:r>
                      <a:endParaRPr lang="en-US" altLang="zh-CN" sz="11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endParaRPr lang="en-US" altLang="zh-CN" sz="1100" b="1" i="0" u="none" strike="noStrike" dirty="0">
                        <a:solidFill>
                          <a:srgbClr val="000000"/>
                        </a:solidFill>
                        <a:effectLst/>
                        <a:latin typeface="宋体"/>
                      </a:endParaRPr>
                    </a:p>
                  </a:txBody>
                  <a:tcPr marL="0" marR="0" marT="0" marB="0" anchor="ctr">
                    <a:solidFill>
                      <a:schemeClr val="accent5">
                        <a:lumMod val="20000"/>
                        <a:lumOff val="80000"/>
                      </a:schemeClr>
                    </a:solidFill>
                  </a:tcPr>
                </a:tc>
              </a:tr>
            </a:tbl>
          </a:graphicData>
        </a:graphic>
      </p:graphicFrame>
    </p:spTree>
    <p:extLst>
      <p:ext uri="{BB962C8B-B14F-4D97-AF65-F5344CB8AC3E}">
        <p14:creationId xmlns:p14="http://schemas.microsoft.com/office/powerpoint/2010/main" val="1377520955"/>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 name="矩形 57"/>
          <p:cNvSpPr/>
          <p:nvPr/>
        </p:nvSpPr>
        <p:spPr>
          <a:xfrm>
            <a:off x="6091260" y="1104649"/>
            <a:ext cx="5954739" cy="5319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397073" y="247156"/>
            <a:ext cx="3371436" cy="415498"/>
          </a:xfrm>
          <a:prstGeom prst="rect">
            <a:avLst/>
          </a:prstGeom>
          <a:effectLst/>
        </p:spPr>
        <p:txBody>
          <a:bodyPr vert="horz" wrap="none">
            <a:spAutoFit/>
          </a:bodyPr>
          <a:lstStyle/>
          <a:p>
            <a:r>
              <a:rPr lang="zh-CN" altLang="en-US" sz="2100" b="1" dirty="0">
                <a:solidFill>
                  <a:srgbClr val="2E2E2E"/>
                </a:solidFill>
                <a:latin typeface="+mj-lt"/>
                <a:ea typeface="微软雅黑" panose="020B0503020204020204" pitchFamily="34" charset="-122"/>
              </a:rPr>
              <a:t>部门发展</a:t>
            </a:r>
            <a:r>
              <a:rPr lang="en-US" altLang="zh-CN" sz="2100" b="1" dirty="0">
                <a:solidFill>
                  <a:srgbClr val="2E2E2E"/>
                </a:solidFill>
                <a:latin typeface="+mj-lt"/>
                <a:ea typeface="微软雅黑" panose="020B0503020204020204" pitchFamily="34" charset="-122"/>
              </a:rPr>
              <a:t>– </a:t>
            </a:r>
            <a:r>
              <a:rPr lang="zh-CN" altLang="en-US" sz="2100" b="1" dirty="0">
                <a:solidFill>
                  <a:srgbClr val="2E2E2E"/>
                </a:solidFill>
                <a:latin typeface="+mj-lt"/>
                <a:ea typeface="微软雅黑" panose="020B0503020204020204" pitchFamily="34" charset="-122"/>
              </a:rPr>
              <a:t>硬件产品研发部</a:t>
            </a:r>
          </a:p>
        </p:txBody>
      </p:sp>
      <p:grpSp>
        <p:nvGrpSpPr>
          <p:cNvPr id="23" name="组合 22">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46"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graphicFrame>
        <p:nvGraphicFramePr>
          <p:cNvPr id="36" name="图表 35">
            <a:extLst>
              <a:ext uri="{FF2B5EF4-FFF2-40B4-BE49-F238E27FC236}">
                <a16:creationId xmlns:a16="http://schemas.microsoft.com/office/drawing/2014/main" xmlns="" id="{95258BA0-DBC7-4CFB-BA30-9D9FCB386C77}"/>
              </a:ext>
            </a:extLst>
          </p:cNvPr>
          <p:cNvGraphicFramePr/>
          <p:nvPr>
            <p:extLst>
              <p:ext uri="{D42A27DB-BD31-4B8C-83A1-F6EECF244321}">
                <p14:modId xmlns:p14="http://schemas.microsoft.com/office/powerpoint/2010/main" val="2005156283"/>
              </p:ext>
            </p:extLst>
          </p:nvPr>
        </p:nvGraphicFramePr>
        <p:xfrm>
          <a:off x="912501" y="1104649"/>
          <a:ext cx="4676486" cy="5319988"/>
        </p:xfrm>
        <a:graphic>
          <a:graphicData uri="http://schemas.openxmlformats.org/drawingml/2006/chart">
            <c:chart xmlns:c="http://schemas.openxmlformats.org/drawingml/2006/chart" xmlns:r="http://schemas.openxmlformats.org/officeDocument/2006/relationships" r:id="rId5"/>
          </a:graphicData>
        </a:graphic>
      </p:graphicFrame>
      <p:sp>
        <p:nvSpPr>
          <p:cNvPr id="38" name="文本框 12">
            <a:extLst>
              <a:ext uri="{FF2B5EF4-FFF2-40B4-BE49-F238E27FC236}">
                <a16:creationId xmlns:a16="http://schemas.microsoft.com/office/drawing/2014/main" xmlns="" id="{69E99DFB-434A-4C87-8A7B-458F88124675}"/>
              </a:ext>
            </a:extLst>
          </p:cNvPr>
          <p:cNvSpPr txBox="1"/>
          <p:nvPr/>
        </p:nvSpPr>
        <p:spPr>
          <a:xfrm>
            <a:off x="6205451" y="1701015"/>
            <a:ext cx="3143250" cy="461665"/>
          </a:xfrm>
          <a:prstGeom prst="rect">
            <a:avLst/>
          </a:prstGeom>
          <a:noFill/>
        </p:spPr>
        <p:txBody>
          <a:bodyPr wrap="square" rtlCol="0">
            <a:spAutoFit/>
          </a:bodyPr>
          <a:lstStyle>
            <a:defPPr>
              <a:defRPr lang="zh-CN"/>
            </a:defPPr>
            <a:lvl1pPr>
              <a:defRPr sz="2400" b="1">
                <a:latin typeface="微软雅黑" panose="020B0503020204020204" pitchFamily="34" charset="-122"/>
                <a:ea typeface="微软雅黑" panose="020B0503020204020204" pitchFamily="34" charset="-122"/>
              </a:defRPr>
            </a:lvl1pPr>
          </a:lstStyle>
          <a:p>
            <a:r>
              <a:rPr lang="zh-CN" altLang="en-US" dirty="0">
                <a:solidFill>
                  <a:srgbClr val="0070C0"/>
                </a:solidFill>
              </a:rPr>
              <a:t>团队建设</a:t>
            </a:r>
            <a:endParaRPr lang="en-US" altLang="zh-CN" dirty="0">
              <a:solidFill>
                <a:srgbClr val="0070C0"/>
              </a:solidFill>
            </a:endParaRPr>
          </a:p>
        </p:txBody>
      </p:sp>
      <p:sp>
        <p:nvSpPr>
          <p:cNvPr id="39" name="文本框 13">
            <a:extLst>
              <a:ext uri="{FF2B5EF4-FFF2-40B4-BE49-F238E27FC236}">
                <a16:creationId xmlns:a16="http://schemas.microsoft.com/office/drawing/2014/main" xmlns="" id="{79FDA4A5-BA7A-4D90-850A-4A3CB23C16D8}"/>
              </a:ext>
            </a:extLst>
          </p:cNvPr>
          <p:cNvSpPr txBox="1"/>
          <p:nvPr/>
        </p:nvSpPr>
        <p:spPr>
          <a:xfrm>
            <a:off x="6205450" y="4655075"/>
            <a:ext cx="2661987" cy="16004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时间管理</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绩效考核</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节点评审</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失效分析</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p:txBody>
      </p:sp>
      <p:sp>
        <p:nvSpPr>
          <p:cNvPr id="40" name="文本框 16">
            <a:extLst>
              <a:ext uri="{FF2B5EF4-FFF2-40B4-BE49-F238E27FC236}">
                <a16:creationId xmlns:a16="http://schemas.microsoft.com/office/drawing/2014/main" xmlns="" id="{52A077F8-8C59-4853-8F13-33B8EAFDD318}"/>
              </a:ext>
            </a:extLst>
          </p:cNvPr>
          <p:cNvSpPr txBox="1"/>
          <p:nvPr/>
        </p:nvSpPr>
        <p:spPr>
          <a:xfrm>
            <a:off x="6205451" y="4048551"/>
            <a:ext cx="3143250" cy="461665"/>
          </a:xfrm>
          <a:prstGeom prst="rect">
            <a:avLst/>
          </a:prstGeom>
          <a:noFill/>
        </p:spPr>
        <p:txBody>
          <a:bodyPr wrap="square" rtlCol="0">
            <a:spAutoFit/>
          </a:bodyPr>
          <a:lstStyle>
            <a:defPPr>
              <a:defRPr lang="zh-CN"/>
            </a:defPPr>
            <a:lvl1pPr>
              <a:defRPr sz="2400" b="1">
                <a:latin typeface="微软雅黑" panose="020B0503020204020204" pitchFamily="34" charset="-122"/>
                <a:ea typeface="微软雅黑" panose="020B0503020204020204" pitchFamily="34" charset="-122"/>
              </a:defRPr>
            </a:lvl1pPr>
          </a:lstStyle>
          <a:p>
            <a:r>
              <a:rPr lang="zh-CN" altLang="en-US" dirty="0">
                <a:solidFill>
                  <a:srgbClr val="0070C0"/>
                </a:solidFill>
              </a:rPr>
              <a:t>研发管理</a:t>
            </a:r>
            <a:endParaRPr lang="en-US" altLang="zh-CN" dirty="0">
              <a:solidFill>
                <a:srgbClr val="0070C0"/>
              </a:solidFill>
            </a:endParaRPr>
          </a:p>
        </p:txBody>
      </p:sp>
      <p:sp>
        <p:nvSpPr>
          <p:cNvPr id="41" name="文本框 17">
            <a:extLst>
              <a:ext uri="{FF2B5EF4-FFF2-40B4-BE49-F238E27FC236}">
                <a16:creationId xmlns:a16="http://schemas.microsoft.com/office/drawing/2014/main" xmlns="" id="{525E913E-CD24-4EB1-A5F9-C9DFF1AB3336}"/>
              </a:ext>
            </a:extLst>
          </p:cNvPr>
          <p:cNvSpPr txBox="1"/>
          <p:nvPr/>
        </p:nvSpPr>
        <p:spPr>
          <a:xfrm>
            <a:off x="6205451" y="2224086"/>
            <a:ext cx="2661987" cy="13849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人员规模</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人员组成</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技术互补</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梯队建设</a:t>
            </a:r>
            <a:endParaRPr lang="en-US" altLang="zh-CN" sz="1400" dirty="0">
              <a:latin typeface="微软雅黑" panose="020B0503020204020204" pitchFamily="34" charset="-122"/>
              <a:ea typeface="微软雅黑" panose="020B0503020204020204" pitchFamily="34" charset="-122"/>
            </a:endParaRPr>
          </a:p>
        </p:txBody>
      </p:sp>
      <p:pic>
        <p:nvPicPr>
          <p:cNvPr id="42" name="图片 41"/>
          <p:cNvPicPr>
            <a:picLocks noChangeAspect="1"/>
          </p:cNvPicPr>
          <p:nvPr/>
        </p:nvPicPr>
        <p:blipFill rotWithShape="1">
          <a:blip r:embed="rId6">
            <a:extLst>
              <a:ext uri="{28A0092B-C50C-407E-A947-70E740481C1C}">
                <a14:useLocalDpi xmlns:a14="http://schemas.microsoft.com/office/drawing/2010/main" val="0"/>
              </a:ext>
            </a:extLst>
          </a:blip>
          <a:srcRect r="4502"/>
          <a:stretch/>
        </p:blipFill>
        <p:spPr>
          <a:xfrm>
            <a:off x="8021290" y="3907680"/>
            <a:ext cx="3606971" cy="2189574"/>
          </a:xfrm>
          <a:prstGeom prst="rect">
            <a:avLst/>
          </a:prstGeom>
        </p:spPr>
      </p:pic>
      <p:pic>
        <p:nvPicPr>
          <p:cNvPr id="52" name="图片 51"/>
          <p:cNvPicPr>
            <a:picLocks noChangeAspect="1"/>
          </p:cNvPicPr>
          <p:nvPr/>
        </p:nvPicPr>
        <p:blipFill>
          <a:blip r:embed="rId7"/>
          <a:stretch>
            <a:fillRect/>
          </a:stretch>
        </p:blipFill>
        <p:spPr>
          <a:xfrm>
            <a:off x="10588896" y="1336939"/>
            <a:ext cx="1361988" cy="1361988"/>
          </a:xfrm>
          <a:prstGeom prst="rect">
            <a:avLst/>
          </a:prstGeom>
        </p:spPr>
      </p:pic>
      <p:pic>
        <p:nvPicPr>
          <p:cNvPr id="53" name="图片 52"/>
          <p:cNvPicPr>
            <a:picLocks noChangeAspect="1"/>
          </p:cNvPicPr>
          <p:nvPr/>
        </p:nvPicPr>
        <p:blipFill>
          <a:blip r:embed="rId8"/>
          <a:stretch>
            <a:fillRect/>
          </a:stretch>
        </p:blipFill>
        <p:spPr>
          <a:xfrm>
            <a:off x="9159315" y="1858099"/>
            <a:ext cx="1359173" cy="415907"/>
          </a:xfrm>
          <a:prstGeom prst="rect">
            <a:avLst/>
          </a:prstGeom>
        </p:spPr>
      </p:pic>
      <p:pic>
        <p:nvPicPr>
          <p:cNvPr id="54" name="图片 53"/>
          <p:cNvPicPr>
            <a:picLocks noChangeAspect="1"/>
          </p:cNvPicPr>
          <p:nvPr/>
        </p:nvPicPr>
        <p:blipFill>
          <a:blip r:embed="rId9"/>
          <a:stretch>
            <a:fillRect/>
          </a:stretch>
        </p:blipFill>
        <p:spPr>
          <a:xfrm>
            <a:off x="8002068" y="2815234"/>
            <a:ext cx="867515" cy="572560"/>
          </a:xfrm>
          <a:prstGeom prst="rect">
            <a:avLst/>
          </a:prstGeom>
        </p:spPr>
      </p:pic>
      <p:pic>
        <p:nvPicPr>
          <p:cNvPr id="55" name="图片 54"/>
          <p:cNvPicPr>
            <a:picLocks noChangeAspect="1"/>
          </p:cNvPicPr>
          <p:nvPr/>
        </p:nvPicPr>
        <p:blipFill>
          <a:blip r:embed="rId10"/>
          <a:stretch>
            <a:fillRect/>
          </a:stretch>
        </p:blipFill>
        <p:spPr>
          <a:xfrm>
            <a:off x="9183240" y="2597628"/>
            <a:ext cx="1186138" cy="827924"/>
          </a:xfrm>
          <a:prstGeom prst="rect">
            <a:avLst/>
          </a:prstGeom>
        </p:spPr>
      </p:pic>
      <p:pic>
        <p:nvPicPr>
          <p:cNvPr id="56" name="图片 55"/>
          <p:cNvPicPr>
            <a:picLocks noChangeAspect="1"/>
          </p:cNvPicPr>
          <p:nvPr/>
        </p:nvPicPr>
        <p:blipFill>
          <a:blip r:embed="rId11"/>
          <a:stretch>
            <a:fillRect/>
          </a:stretch>
        </p:blipFill>
        <p:spPr>
          <a:xfrm>
            <a:off x="7803023" y="1597031"/>
            <a:ext cx="1265607" cy="964392"/>
          </a:xfrm>
          <a:prstGeom prst="rect">
            <a:avLst/>
          </a:prstGeom>
        </p:spPr>
      </p:pic>
      <p:pic>
        <p:nvPicPr>
          <p:cNvPr id="57" name="图片 56"/>
          <p:cNvPicPr>
            <a:picLocks noChangeAspect="1"/>
          </p:cNvPicPr>
          <p:nvPr/>
        </p:nvPicPr>
        <p:blipFill>
          <a:blip r:embed="rId12"/>
          <a:stretch>
            <a:fillRect/>
          </a:stretch>
        </p:blipFill>
        <p:spPr>
          <a:xfrm>
            <a:off x="10790088" y="2555370"/>
            <a:ext cx="850544" cy="868263"/>
          </a:xfrm>
          <a:prstGeom prst="rect">
            <a:avLst/>
          </a:prstGeom>
        </p:spPr>
      </p:pic>
    </p:spTree>
    <p:extLst>
      <p:ext uri="{BB962C8B-B14F-4D97-AF65-F5344CB8AC3E}">
        <p14:creationId xmlns:p14="http://schemas.microsoft.com/office/powerpoint/2010/main" val="2810746988"/>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 name="矩形 81"/>
          <p:cNvSpPr/>
          <p:nvPr/>
        </p:nvSpPr>
        <p:spPr>
          <a:xfrm>
            <a:off x="596727" y="808013"/>
            <a:ext cx="11809311" cy="5904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397073" y="247156"/>
            <a:ext cx="3446777" cy="415498"/>
          </a:xfrm>
          <a:prstGeom prst="rect">
            <a:avLst/>
          </a:prstGeom>
          <a:effectLst/>
        </p:spPr>
        <p:txBody>
          <a:bodyPr vert="horz" wrap="none">
            <a:spAutoFit/>
          </a:bodyPr>
          <a:lstStyle/>
          <a:p>
            <a:r>
              <a:rPr lang="zh-CN" altLang="en-US" sz="2100" b="1" dirty="0">
                <a:solidFill>
                  <a:srgbClr val="2E2E2E"/>
                </a:solidFill>
                <a:latin typeface="+mj-lt"/>
                <a:ea typeface="微软雅黑" panose="020B0503020204020204" pitchFamily="34" charset="-122"/>
              </a:rPr>
              <a:t>工作职责 </a:t>
            </a:r>
            <a:r>
              <a:rPr lang="en-US" altLang="zh-CN" sz="2100" b="1" dirty="0">
                <a:solidFill>
                  <a:srgbClr val="2E2E2E"/>
                </a:solidFill>
                <a:latin typeface="+mj-lt"/>
                <a:ea typeface="微软雅黑" panose="020B0503020204020204" pitchFamily="34" charset="-122"/>
              </a:rPr>
              <a:t>– </a:t>
            </a:r>
            <a:r>
              <a:rPr lang="zh-CN" altLang="en-US" sz="2100" b="1" dirty="0">
                <a:solidFill>
                  <a:srgbClr val="2E2E2E"/>
                </a:solidFill>
                <a:latin typeface="+mj-lt"/>
                <a:ea typeface="微软雅黑" panose="020B0503020204020204" pitchFamily="34" charset="-122"/>
              </a:rPr>
              <a:t>硬件产品研发部</a:t>
            </a:r>
          </a:p>
        </p:txBody>
      </p:sp>
      <p:grpSp>
        <p:nvGrpSpPr>
          <p:cNvPr id="23" name="组合 22">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46"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cxnSp>
        <p:nvCxnSpPr>
          <p:cNvPr id="61" name="直接连接符 60"/>
          <p:cNvCxnSpPr>
            <a:cxnSpLocks/>
          </p:cNvCxnSpPr>
          <p:nvPr/>
        </p:nvCxnSpPr>
        <p:spPr>
          <a:xfrm flipH="1">
            <a:off x="4413151" y="3581366"/>
            <a:ext cx="12814" cy="2627247"/>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849517" y="3579276"/>
            <a:ext cx="11196482" cy="0"/>
          </a:xfrm>
          <a:prstGeom prst="line">
            <a:avLst/>
          </a:prstGeom>
          <a:ln/>
        </p:spPr>
        <p:style>
          <a:lnRef idx="1">
            <a:schemeClr val="accent1"/>
          </a:lnRef>
          <a:fillRef idx="0">
            <a:schemeClr val="accent1"/>
          </a:fillRef>
          <a:effectRef idx="0">
            <a:schemeClr val="accent1"/>
          </a:effectRef>
          <a:fontRef idx="minor">
            <a:schemeClr val="tx1"/>
          </a:fontRef>
        </p:style>
      </p:cxnSp>
      <p:sp>
        <p:nvSpPr>
          <p:cNvPr id="63" name="文本框 7"/>
          <p:cNvSpPr txBox="1"/>
          <p:nvPr/>
        </p:nvSpPr>
        <p:spPr>
          <a:xfrm>
            <a:off x="849517" y="1194250"/>
            <a:ext cx="3143250" cy="461665"/>
          </a:xfrm>
          <a:prstGeom prst="rect">
            <a:avLst/>
          </a:prstGeom>
          <a:noFill/>
        </p:spPr>
        <p:txBody>
          <a:bodyPr wrap="square" rtlCol="0">
            <a:spAutoFit/>
          </a:bodyPr>
          <a:lstStyle>
            <a:defPPr>
              <a:defRPr lang="zh-CN"/>
            </a:defPPr>
            <a:lvl1pPr>
              <a:defRPr sz="2400" b="1">
                <a:latin typeface="微软雅黑" panose="020B0503020204020204" pitchFamily="34" charset="-122"/>
                <a:ea typeface="微软雅黑" panose="020B0503020204020204" pitchFamily="34" charset="-122"/>
              </a:defRPr>
            </a:lvl1pPr>
          </a:lstStyle>
          <a:p>
            <a:r>
              <a:rPr lang="zh-CN" altLang="en-US" dirty="0">
                <a:solidFill>
                  <a:srgbClr val="0070C0"/>
                </a:solidFill>
              </a:rPr>
              <a:t>产品开发</a:t>
            </a:r>
            <a:endParaRPr lang="en-US" altLang="zh-CN" dirty="0">
              <a:solidFill>
                <a:srgbClr val="0070C0"/>
              </a:solidFill>
            </a:endParaRPr>
          </a:p>
        </p:txBody>
      </p:sp>
      <p:sp>
        <p:nvSpPr>
          <p:cNvPr id="64" name="文本框 111"/>
          <p:cNvSpPr txBox="1"/>
          <p:nvPr/>
        </p:nvSpPr>
        <p:spPr>
          <a:xfrm>
            <a:off x="4637292" y="1168325"/>
            <a:ext cx="3143250" cy="461665"/>
          </a:xfrm>
          <a:prstGeom prst="rect">
            <a:avLst/>
          </a:prstGeom>
          <a:noFill/>
        </p:spPr>
        <p:txBody>
          <a:bodyPr wrap="squar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平台选型</a:t>
            </a:r>
          </a:p>
        </p:txBody>
      </p:sp>
      <p:sp>
        <p:nvSpPr>
          <p:cNvPr id="65" name="文本框 112"/>
          <p:cNvSpPr txBox="1"/>
          <p:nvPr/>
        </p:nvSpPr>
        <p:spPr>
          <a:xfrm>
            <a:off x="8379988" y="1185478"/>
            <a:ext cx="3143250" cy="461665"/>
          </a:xfrm>
          <a:prstGeom prst="rect">
            <a:avLst/>
          </a:prstGeom>
          <a:noFill/>
        </p:spPr>
        <p:txBody>
          <a:bodyPr wrap="square" rtlCol="0">
            <a:spAutoFit/>
          </a:bodyPr>
          <a:lstStyle>
            <a:defPPr>
              <a:defRPr lang="zh-CN"/>
            </a:defPPr>
            <a:lvl1pPr>
              <a:defRPr sz="2400" b="1">
                <a:latin typeface="微软雅黑" panose="020B0503020204020204" pitchFamily="34" charset="-122"/>
                <a:ea typeface="微软雅黑" panose="020B0503020204020204" pitchFamily="34" charset="-122"/>
              </a:defRPr>
            </a:lvl1pPr>
          </a:lstStyle>
          <a:p>
            <a:r>
              <a:rPr lang="zh-CN" altLang="en-US" dirty="0">
                <a:solidFill>
                  <a:srgbClr val="0070C0"/>
                </a:solidFill>
              </a:rPr>
              <a:t>建立关键器件目录</a:t>
            </a:r>
            <a:endParaRPr lang="en-US" altLang="zh-CN" dirty="0">
              <a:solidFill>
                <a:srgbClr val="0070C0"/>
              </a:solidFill>
            </a:endParaRPr>
          </a:p>
        </p:txBody>
      </p:sp>
      <p:sp>
        <p:nvSpPr>
          <p:cNvPr id="66" name="文本框 8"/>
          <p:cNvSpPr txBox="1"/>
          <p:nvPr/>
        </p:nvSpPr>
        <p:spPr>
          <a:xfrm>
            <a:off x="8397622" y="1574061"/>
            <a:ext cx="2661987" cy="203132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降低设计风险</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降低采购成本</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降低维护成本</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降低库存风险</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p:txBody>
      </p:sp>
      <p:sp>
        <p:nvSpPr>
          <p:cNvPr id="67" name="文本框 114"/>
          <p:cNvSpPr txBox="1"/>
          <p:nvPr/>
        </p:nvSpPr>
        <p:spPr>
          <a:xfrm>
            <a:off x="861572" y="1574061"/>
            <a:ext cx="3284652" cy="224676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以市场为导向，提供优质产品</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以项目为导向，完善设计流程</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以产品为导向，制定设计规范</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以质量为导向，提升测试标准</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400" dirty="0">
              <a:latin typeface="微软雅黑" panose="020B0503020204020204" pitchFamily="34" charset="-122"/>
              <a:ea typeface="微软雅黑" panose="020B0503020204020204" pitchFamily="34" charset="-122"/>
            </a:endParaRPr>
          </a:p>
        </p:txBody>
      </p:sp>
      <p:sp>
        <p:nvSpPr>
          <p:cNvPr id="68" name="文本框 115"/>
          <p:cNvSpPr txBox="1"/>
          <p:nvPr/>
        </p:nvSpPr>
        <p:spPr>
          <a:xfrm>
            <a:off x="4751283" y="1574061"/>
            <a:ext cx="1718633" cy="181588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英伟达</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瑞芯微</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联发科</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高通</a:t>
            </a:r>
          </a:p>
        </p:txBody>
      </p:sp>
      <p:sp>
        <p:nvSpPr>
          <p:cNvPr id="69" name="文本框 17">
            <a:extLst>
              <a:ext uri="{FF2B5EF4-FFF2-40B4-BE49-F238E27FC236}">
                <a16:creationId xmlns:a16="http://schemas.microsoft.com/office/drawing/2014/main" xmlns="" id="{10FF9069-5423-450C-826F-1A6EEC2C4CA6}"/>
              </a:ext>
            </a:extLst>
          </p:cNvPr>
          <p:cNvSpPr txBox="1"/>
          <p:nvPr/>
        </p:nvSpPr>
        <p:spPr>
          <a:xfrm>
            <a:off x="849517" y="3707038"/>
            <a:ext cx="3143250" cy="461665"/>
          </a:xfrm>
          <a:prstGeom prst="rect">
            <a:avLst/>
          </a:prstGeom>
          <a:noFill/>
        </p:spPr>
        <p:txBody>
          <a:bodyPr wrap="square" rtlCol="0">
            <a:spAutoFit/>
          </a:bodyPr>
          <a:lstStyle>
            <a:defPPr>
              <a:defRPr lang="zh-CN"/>
            </a:defPPr>
            <a:lvl1pPr>
              <a:defRPr sz="2400" b="1">
                <a:latin typeface="微软雅黑" panose="020B0503020204020204" pitchFamily="34" charset="-122"/>
                <a:ea typeface="微软雅黑" panose="020B0503020204020204" pitchFamily="34" charset="-122"/>
              </a:defRPr>
            </a:lvl1pPr>
          </a:lstStyle>
          <a:p>
            <a:r>
              <a:rPr lang="zh-CN" altLang="en-US" dirty="0">
                <a:solidFill>
                  <a:srgbClr val="0070C0"/>
                </a:solidFill>
              </a:rPr>
              <a:t>新技术预研</a:t>
            </a:r>
            <a:endParaRPr lang="en-US" altLang="zh-CN" dirty="0">
              <a:solidFill>
                <a:srgbClr val="0070C0"/>
              </a:solidFill>
            </a:endParaRPr>
          </a:p>
        </p:txBody>
      </p:sp>
      <p:sp>
        <p:nvSpPr>
          <p:cNvPr id="70" name="文本框 18">
            <a:extLst>
              <a:ext uri="{FF2B5EF4-FFF2-40B4-BE49-F238E27FC236}">
                <a16:creationId xmlns:a16="http://schemas.microsoft.com/office/drawing/2014/main" xmlns="" id="{ADE73B77-E14E-472E-861D-B495743C8919}"/>
              </a:ext>
            </a:extLst>
          </p:cNvPr>
          <p:cNvSpPr txBox="1"/>
          <p:nvPr/>
        </p:nvSpPr>
        <p:spPr>
          <a:xfrm>
            <a:off x="861572" y="4168703"/>
            <a:ext cx="2661987" cy="235449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3D </a:t>
            </a:r>
            <a:r>
              <a:rPr lang="zh-CN" altLang="en-US" sz="1400" dirty="0">
                <a:latin typeface="微软雅黑" panose="020B0503020204020204" pitchFamily="34" charset="-122"/>
                <a:ea typeface="微软雅黑" panose="020B0503020204020204" pitchFamily="34" charset="-122"/>
              </a:rPr>
              <a:t>结构光</a:t>
            </a: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光学性能提升</a:t>
            </a: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多合一识别模组</a:t>
            </a:r>
            <a:endParaRPr lang="en-US" altLang="zh-CN" sz="1400" dirty="0"/>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低功耗门锁方案</a:t>
            </a: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手势识别</a:t>
            </a: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结构窄边框</a:t>
            </a:r>
          </a:p>
          <a:p>
            <a:pPr marL="285750" indent="-285750">
              <a:lnSpc>
                <a:spcPct val="15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万吨铝挤工艺</a:t>
            </a:r>
            <a:endParaRPr lang="en-US" altLang="zh-CN" sz="1400" dirty="0">
              <a:latin typeface="微软雅黑" panose="020B0503020204020204" pitchFamily="34" charset="-122"/>
              <a:ea typeface="微软雅黑" panose="020B0503020204020204" pitchFamily="34" charset="-122"/>
            </a:endParaRPr>
          </a:p>
        </p:txBody>
      </p:sp>
      <p:cxnSp>
        <p:nvCxnSpPr>
          <p:cNvPr id="71" name="直接连接符 70">
            <a:extLst>
              <a:ext uri="{FF2B5EF4-FFF2-40B4-BE49-F238E27FC236}">
                <a16:creationId xmlns:a16="http://schemas.microsoft.com/office/drawing/2014/main" xmlns="" id="{D68901B1-CF41-4085-A650-5A6DC582204A}"/>
              </a:ext>
            </a:extLst>
          </p:cNvPr>
          <p:cNvCxnSpPr>
            <a:cxnSpLocks/>
          </p:cNvCxnSpPr>
          <p:nvPr/>
        </p:nvCxnSpPr>
        <p:spPr>
          <a:xfrm flipH="1">
            <a:off x="4421268" y="952029"/>
            <a:ext cx="12814" cy="2627247"/>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xmlns="" id="{58499179-BA49-41BC-BFB4-BF0C2E58C9C1}"/>
              </a:ext>
            </a:extLst>
          </p:cNvPr>
          <p:cNvCxnSpPr>
            <a:cxnSpLocks/>
          </p:cNvCxnSpPr>
          <p:nvPr/>
        </p:nvCxnSpPr>
        <p:spPr>
          <a:xfrm flipH="1">
            <a:off x="8189906" y="952029"/>
            <a:ext cx="12814" cy="2627247"/>
          </a:xfrm>
          <a:prstGeom prst="line">
            <a:avLst/>
          </a:prstGeom>
          <a:ln/>
        </p:spPr>
        <p:style>
          <a:lnRef idx="1">
            <a:schemeClr val="accent1"/>
          </a:lnRef>
          <a:fillRef idx="0">
            <a:schemeClr val="accent1"/>
          </a:fillRef>
          <a:effectRef idx="0">
            <a:schemeClr val="accent1"/>
          </a:effectRef>
          <a:fontRef idx="minor">
            <a:schemeClr val="tx1"/>
          </a:fontRef>
        </p:style>
      </p:cxnSp>
      <p:sp>
        <p:nvSpPr>
          <p:cNvPr id="73" name="文本框 23">
            <a:extLst>
              <a:ext uri="{FF2B5EF4-FFF2-40B4-BE49-F238E27FC236}">
                <a16:creationId xmlns:a16="http://schemas.microsoft.com/office/drawing/2014/main" xmlns="" id="{66DCCE7F-676D-42B5-8E16-6F865B336BE3}"/>
              </a:ext>
            </a:extLst>
          </p:cNvPr>
          <p:cNvSpPr txBox="1"/>
          <p:nvPr/>
        </p:nvSpPr>
        <p:spPr>
          <a:xfrm>
            <a:off x="4701183" y="3688333"/>
            <a:ext cx="3324153" cy="461665"/>
          </a:xfrm>
          <a:prstGeom prst="rect">
            <a:avLst/>
          </a:prstGeom>
          <a:noFill/>
        </p:spPr>
        <p:txBody>
          <a:bodyPr wrap="square" rtlCol="0">
            <a:spAutoFit/>
          </a:bodyPr>
          <a:lstStyle>
            <a:defPPr>
              <a:defRPr lang="zh-CN"/>
            </a:defPPr>
            <a:lvl1pPr>
              <a:defRPr sz="2400" b="1">
                <a:latin typeface="微软雅黑" panose="020B0503020204020204" pitchFamily="34" charset="-122"/>
                <a:ea typeface="微软雅黑" panose="020B0503020204020204" pitchFamily="34" charset="-122"/>
              </a:defRPr>
            </a:lvl1pPr>
          </a:lstStyle>
          <a:p>
            <a:r>
              <a:rPr lang="zh-CN" altLang="en-US" dirty="0">
                <a:solidFill>
                  <a:srgbClr val="0070C0"/>
                </a:solidFill>
              </a:rPr>
              <a:t>新项目定制和技术支持</a:t>
            </a:r>
            <a:endParaRPr lang="en-US" altLang="zh-CN" dirty="0">
              <a:solidFill>
                <a:srgbClr val="0070C0"/>
              </a:solidFill>
            </a:endParaRPr>
          </a:p>
        </p:txBody>
      </p:sp>
      <p:sp>
        <p:nvSpPr>
          <p:cNvPr id="74" name="文本框 24">
            <a:extLst>
              <a:ext uri="{FF2B5EF4-FFF2-40B4-BE49-F238E27FC236}">
                <a16:creationId xmlns:a16="http://schemas.microsoft.com/office/drawing/2014/main" xmlns="" id="{EBEDD10A-2EDE-4014-8947-613CBFDB3CB9}"/>
              </a:ext>
            </a:extLst>
          </p:cNvPr>
          <p:cNvSpPr txBox="1"/>
          <p:nvPr/>
        </p:nvSpPr>
        <p:spPr>
          <a:xfrm>
            <a:off x="4798904" y="4104699"/>
            <a:ext cx="1999990" cy="181588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新项目定制需求</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支持项目经理</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售后技术支持</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技术培训</a:t>
            </a:r>
            <a:endParaRPr lang="en-US" altLang="zh-CN" sz="1400" dirty="0">
              <a:latin typeface="微软雅黑" panose="020B0503020204020204" pitchFamily="34" charset="-122"/>
              <a:ea typeface="微软雅黑" panose="020B0503020204020204" pitchFamily="34" charset="-122"/>
            </a:endParaRPr>
          </a:p>
        </p:txBody>
      </p:sp>
      <p:pic>
        <p:nvPicPr>
          <p:cNvPr id="75" name="图片 74"/>
          <p:cNvPicPr>
            <a:picLocks noChangeAspect="1"/>
          </p:cNvPicPr>
          <p:nvPr/>
        </p:nvPicPr>
        <p:blipFill>
          <a:blip r:embed="rId5"/>
          <a:stretch>
            <a:fillRect/>
          </a:stretch>
        </p:blipFill>
        <p:spPr>
          <a:xfrm>
            <a:off x="6761008" y="1347593"/>
            <a:ext cx="1035069" cy="512995"/>
          </a:xfrm>
          <a:prstGeom prst="rect">
            <a:avLst/>
          </a:prstGeom>
        </p:spPr>
      </p:pic>
      <p:pic>
        <p:nvPicPr>
          <p:cNvPr id="76" name="图片 75"/>
          <p:cNvPicPr>
            <a:picLocks noChangeAspect="1"/>
          </p:cNvPicPr>
          <p:nvPr/>
        </p:nvPicPr>
        <p:blipFill>
          <a:blip r:embed="rId6"/>
          <a:stretch>
            <a:fillRect/>
          </a:stretch>
        </p:blipFill>
        <p:spPr>
          <a:xfrm>
            <a:off x="6779764" y="1926471"/>
            <a:ext cx="966485" cy="467654"/>
          </a:xfrm>
          <a:prstGeom prst="rect">
            <a:avLst/>
          </a:prstGeom>
        </p:spPr>
      </p:pic>
      <p:pic>
        <p:nvPicPr>
          <p:cNvPr id="77" name="图片 76"/>
          <p:cNvPicPr>
            <a:picLocks noChangeAspect="1"/>
          </p:cNvPicPr>
          <p:nvPr/>
        </p:nvPicPr>
        <p:blipFill>
          <a:blip r:embed="rId7"/>
          <a:stretch>
            <a:fillRect/>
          </a:stretch>
        </p:blipFill>
        <p:spPr>
          <a:xfrm>
            <a:off x="6808363" y="2856442"/>
            <a:ext cx="949264" cy="722834"/>
          </a:xfrm>
          <a:prstGeom prst="rect">
            <a:avLst/>
          </a:prstGeom>
        </p:spPr>
      </p:pic>
      <p:pic>
        <p:nvPicPr>
          <p:cNvPr id="78" name="图片 77"/>
          <p:cNvPicPr>
            <a:picLocks noChangeAspect="1"/>
          </p:cNvPicPr>
          <p:nvPr/>
        </p:nvPicPr>
        <p:blipFill>
          <a:blip r:embed="rId8"/>
          <a:stretch>
            <a:fillRect/>
          </a:stretch>
        </p:blipFill>
        <p:spPr>
          <a:xfrm>
            <a:off x="6635238" y="2374837"/>
            <a:ext cx="1272730" cy="509092"/>
          </a:xfrm>
          <a:prstGeom prst="rect">
            <a:avLst/>
          </a:prstGeom>
        </p:spPr>
      </p:pic>
      <p:pic>
        <p:nvPicPr>
          <p:cNvPr id="79" name="图片 7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43851" y="5433673"/>
            <a:ext cx="1516185" cy="649794"/>
          </a:xfrm>
          <a:prstGeom prst="rect">
            <a:avLst/>
          </a:prstGeom>
        </p:spPr>
      </p:pic>
      <p:pic>
        <p:nvPicPr>
          <p:cNvPr id="80" name="图片 79"/>
          <p:cNvPicPr>
            <a:picLocks noChangeAspect="1"/>
          </p:cNvPicPr>
          <p:nvPr/>
        </p:nvPicPr>
        <p:blipFill>
          <a:blip r:embed="rId10"/>
          <a:stretch>
            <a:fillRect/>
          </a:stretch>
        </p:blipFill>
        <p:spPr>
          <a:xfrm>
            <a:off x="2693465" y="4192389"/>
            <a:ext cx="1452759" cy="733717"/>
          </a:xfrm>
          <a:prstGeom prst="rect">
            <a:avLst/>
          </a:prstGeom>
        </p:spPr>
      </p:pic>
      <p:pic>
        <p:nvPicPr>
          <p:cNvPr id="81" name="图片 80"/>
          <p:cNvPicPr>
            <a:picLocks noChangeAspect="1"/>
          </p:cNvPicPr>
          <p:nvPr/>
        </p:nvPicPr>
        <p:blipFill>
          <a:blip r:embed="rId11"/>
          <a:stretch>
            <a:fillRect/>
          </a:stretch>
        </p:blipFill>
        <p:spPr>
          <a:xfrm>
            <a:off x="6779764" y="4403625"/>
            <a:ext cx="2032417" cy="1354945"/>
          </a:xfrm>
          <a:prstGeom prst="rect">
            <a:avLst/>
          </a:prstGeom>
        </p:spPr>
      </p:pic>
    </p:spTree>
    <p:extLst>
      <p:ext uri="{BB962C8B-B14F-4D97-AF65-F5344CB8AC3E}">
        <p14:creationId xmlns:p14="http://schemas.microsoft.com/office/powerpoint/2010/main" val="3878101418"/>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 name="矩形 101"/>
          <p:cNvSpPr/>
          <p:nvPr/>
        </p:nvSpPr>
        <p:spPr bwMode="auto">
          <a:xfrm>
            <a:off x="2862771" y="1744117"/>
            <a:ext cx="1548383" cy="1543731"/>
          </a:xfrm>
          <a:prstGeom prst="rect">
            <a:avLst/>
          </a:prstGeom>
          <a:solidFill>
            <a:srgbClr val="0070C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84582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9" name="矩形 28"/>
          <p:cNvSpPr/>
          <p:nvPr/>
        </p:nvSpPr>
        <p:spPr>
          <a:xfrm>
            <a:off x="1397073" y="247156"/>
            <a:ext cx="1800493" cy="415498"/>
          </a:xfrm>
          <a:prstGeom prst="rect">
            <a:avLst/>
          </a:prstGeom>
          <a:effectLst/>
        </p:spPr>
        <p:txBody>
          <a:bodyPr vert="horz" wrap="none">
            <a:spAutoFit/>
          </a:bodyPr>
          <a:lstStyle/>
          <a:p>
            <a:r>
              <a:rPr lang="zh-CN" altLang="en-US" sz="2100" b="1" dirty="0">
                <a:solidFill>
                  <a:srgbClr val="2E2E2E"/>
                </a:solidFill>
                <a:latin typeface="+mj-lt"/>
                <a:ea typeface="微软雅黑" panose="020B0503020204020204" pitchFamily="34" charset="-122"/>
              </a:rPr>
              <a:t>产品开发流程</a:t>
            </a:r>
          </a:p>
        </p:txBody>
      </p:sp>
      <p:grpSp>
        <p:nvGrpSpPr>
          <p:cNvPr id="23" name="组合 22">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37" name="矩形 36"/>
          <p:cNvSpPr/>
          <p:nvPr/>
        </p:nvSpPr>
        <p:spPr bwMode="auto">
          <a:xfrm>
            <a:off x="4454061" y="1744117"/>
            <a:ext cx="3635730" cy="1543731"/>
          </a:xfrm>
          <a:prstGeom prst="rect">
            <a:avLst/>
          </a:prstGeom>
          <a:solidFill>
            <a:schemeClr val="accent6">
              <a:lumMod val="75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84582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8" name="五边形 37"/>
          <p:cNvSpPr/>
          <p:nvPr/>
        </p:nvSpPr>
        <p:spPr bwMode="auto">
          <a:xfrm>
            <a:off x="8138753" y="1744117"/>
            <a:ext cx="4140000" cy="1543731"/>
          </a:xfrm>
          <a:prstGeom prst="homePlate">
            <a:avLst/>
          </a:prstGeom>
          <a:solidFill>
            <a:schemeClr val="accent5">
              <a:lumMod val="75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84582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61" name="文本框 21"/>
          <p:cNvSpPr txBox="1"/>
          <p:nvPr/>
        </p:nvSpPr>
        <p:spPr>
          <a:xfrm>
            <a:off x="3060923" y="2279736"/>
            <a:ext cx="1170000" cy="646331"/>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概念</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en-US" altLang="zh-CN" dirty="0">
                <a:solidFill>
                  <a:schemeClr val="bg1"/>
                </a:solidFill>
                <a:latin typeface="微软雅黑" panose="020B0503020204020204" pitchFamily="34" charset="-122"/>
                <a:ea typeface="微软雅黑" panose="020B0503020204020204" pitchFamily="34" charset="-122"/>
              </a:rPr>
              <a:t>Concept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2" name="文本框 22"/>
          <p:cNvSpPr txBox="1"/>
          <p:nvPr/>
        </p:nvSpPr>
        <p:spPr>
          <a:xfrm>
            <a:off x="4583753" y="2692039"/>
            <a:ext cx="988964" cy="307777"/>
          </a:xfrm>
          <a:prstGeom prst="rect">
            <a:avLst/>
          </a:prstGeom>
          <a:noFill/>
          <a:ln>
            <a:solidFill>
              <a:schemeClr val="bg1"/>
            </a:solidFill>
          </a:ln>
        </p:spPr>
        <p:txBody>
          <a:bodyPr wrap="square" rtlCol="0">
            <a:spAutoFit/>
          </a:bodyPr>
          <a:lstStyle/>
          <a:p>
            <a:pPr algn="ctr"/>
            <a:r>
              <a:rPr lang="en-US" altLang="zh-CN" sz="1400" dirty="0" smtClean="0">
                <a:solidFill>
                  <a:schemeClr val="bg1"/>
                </a:solidFill>
                <a:latin typeface="微软雅黑" panose="020B0503020204020204" pitchFamily="34" charset="-122"/>
                <a:ea typeface="微软雅黑" panose="020B0503020204020204" pitchFamily="34" charset="-122"/>
              </a:rPr>
              <a:t>EVT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3" name="文本框 23"/>
          <p:cNvSpPr txBox="1"/>
          <p:nvPr/>
        </p:nvSpPr>
        <p:spPr>
          <a:xfrm>
            <a:off x="5651792" y="2692039"/>
            <a:ext cx="1261747" cy="307777"/>
          </a:xfrm>
          <a:prstGeom prst="rect">
            <a:avLst/>
          </a:prstGeom>
          <a:noFill/>
          <a:ln>
            <a:solidFill>
              <a:schemeClr val="bg1"/>
            </a:solidFill>
          </a:ln>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D</a:t>
            </a:r>
            <a:r>
              <a:rPr lang="en-US" altLang="zh-CN" sz="1400" dirty="0" smtClean="0">
                <a:solidFill>
                  <a:schemeClr val="bg1"/>
                </a:solidFill>
                <a:latin typeface="微软雅黑" panose="020B0503020204020204" pitchFamily="34" charset="-122"/>
                <a:ea typeface="微软雅黑" panose="020B0503020204020204" pitchFamily="34" charset="-122"/>
              </a:rPr>
              <a:t>VT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4" name="文本框 24"/>
          <p:cNvSpPr txBox="1"/>
          <p:nvPr/>
        </p:nvSpPr>
        <p:spPr>
          <a:xfrm>
            <a:off x="6992614" y="2692039"/>
            <a:ext cx="974745" cy="307777"/>
          </a:xfrm>
          <a:prstGeom prst="rect">
            <a:avLst/>
          </a:prstGeom>
          <a:noFill/>
          <a:ln>
            <a:solidFill>
              <a:schemeClr val="bg1"/>
            </a:solidFill>
          </a:ln>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P</a:t>
            </a:r>
            <a:r>
              <a:rPr lang="en-US" altLang="zh-CN" sz="1400" dirty="0" smtClean="0">
                <a:solidFill>
                  <a:schemeClr val="bg1"/>
                </a:solidFill>
                <a:latin typeface="微软雅黑" panose="020B0503020204020204" pitchFamily="34" charset="-122"/>
                <a:ea typeface="微软雅黑" panose="020B0503020204020204" pitchFamily="34" charset="-122"/>
              </a:rPr>
              <a:t>VT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5" name="文本框 25"/>
          <p:cNvSpPr txBox="1"/>
          <p:nvPr/>
        </p:nvSpPr>
        <p:spPr>
          <a:xfrm>
            <a:off x="5212716" y="1961882"/>
            <a:ext cx="1980000" cy="646331"/>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产品研发</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en-US" altLang="zh-CN" dirty="0" smtClean="0">
                <a:solidFill>
                  <a:schemeClr val="bg1"/>
                </a:solidFill>
                <a:latin typeface="微软雅黑" panose="020B0503020204020204" pitchFamily="34" charset="-122"/>
                <a:ea typeface="微软雅黑" panose="020B0503020204020204" pitchFamily="34" charset="-122"/>
              </a:rPr>
              <a:t>Development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6" name="文本框 26"/>
          <p:cNvSpPr txBox="1"/>
          <p:nvPr/>
        </p:nvSpPr>
        <p:spPr>
          <a:xfrm>
            <a:off x="8239367" y="2692039"/>
            <a:ext cx="720000" cy="307777"/>
          </a:xfrm>
          <a:prstGeom prst="rect">
            <a:avLst/>
          </a:prstGeom>
          <a:noFill/>
          <a:ln>
            <a:solidFill>
              <a:schemeClr val="bg1"/>
            </a:solidFill>
          </a:ln>
        </p:spPr>
        <p:txBody>
          <a:bodyPr wrap="square" rtlCol="0">
            <a:spAutoFit/>
          </a:bodyPr>
          <a:lstStyle/>
          <a:p>
            <a:pPr algn="ctr"/>
            <a:r>
              <a:rPr lang="en-US" altLang="zh-CN" sz="1400" dirty="0" smtClean="0">
                <a:solidFill>
                  <a:schemeClr val="bg1"/>
                </a:solidFill>
                <a:latin typeface="微软雅黑" panose="020B0503020204020204" pitchFamily="34" charset="-122"/>
                <a:ea typeface="微软雅黑" panose="020B0503020204020204" pitchFamily="34" charset="-122"/>
              </a:rPr>
              <a:t>MP</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7" name="文本框 27"/>
          <p:cNvSpPr txBox="1"/>
          <p:nvPr/>
        </p:nvSpPr>
        <p:spPr>
          <a:xfrm>
            <a:off x="9030829" y="2692039"/>
            <a:ext cx="720000" cy="307777"/>
          </a:xfrm>
          <a:prstGeom prst="rect">
            <a:avLst/>
          </a:prstGeom>
          <a:noFill/>
          <a:ln>
            <a:solidFill>
              <a:schemeClr val="bg1"/>
            </a:solidFill>
          </a:ln>
        </p:spPr>
        <p:txBody>
          <a:bodyPr wrap="square" rtlCol="0">
            <a:spAutoFit/>
          </a:bodyPr>
          <a:lstStyle/>
          <a:p>
            <a:pPr algn="ctr"/>
            <a:r>
              <a:rPr lang="en-US" altLang="zh-CN" sz="1400" dirty="0" smtClean="0">
                <a:solidFill>
                  <a:schemeClr val="bg1"/>
                </a:solidFill>
                <a:latin typeface="微软雅黑" panose="020B0503020204020204" pitchFamily="34" charset="-122"/>
                <a:ea typeface="微软雅黑" panose="020B0503020204020204" pitchFamily="34" charset="-122"/>
              </a:rPr>
              <a:t>SS</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8" name="文本框 28"/>
          <p:cNvSpPr txBox="1"/>
          <p:nvPr/>
        </p:nvSpPr>
        <p:spPr>
          <a:xfrm>
            <a:off x="9822291" y="2692039"/>
            <a:ext cx="1080000" cy="307777"/>
          </a:xfrm>
          <a:prstGeom prst="rect">
            <a:avLst/>
          </a:prstGeom>
          <a:noFill/>
          <a:ln>
            <a:solidFill>
              <a:schemeClr val="bg1"/>
            </a:solidFill>
          </a:ln>
        </p:spPr>
        <p:txBody>
          <a:bodyPr wrap="square" rtlCol="0">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市场维护</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9" name="文本框 29"/>
          <p:cNvSpPr txBox="1"/>
          <p:nvPr/>
        </p:nvSpPr>
        <p:spPr>
          <a:xfrm>
            <a:off x="8949655" y="1961882"/>
            <a:ext cx="1980000" cy="646331"/>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生命周期</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en-US" altLang="zh-CN" dirty="0" smtClean="0">
                <a:solidFill>
                  <a:schemeClr val="bg1"/>
                </a:solidFill>
                <a:latin typeface="微软雅黑" panose="020B0503020204020204" pitchFamily="34" charset="-122"/>
                <a:ea typeface="微软雅黑" panose="020B0503020204020204" pitchFamily="34" charset="-122"/>
              </a:rPr>
              <a:t>Lifecycle</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0" name="文本框 30"/>
          <p:cNvSpPr txBox="1"/>
          <p:nvPr/>
        </p:nvSpPr>
        <p:spPr>
          <a:xfrm>
            <a:off x="10973753" y="2692039"/>
            <a:ext cx="664386" cy="307777"/>
          </a:xfrm>
          <a:prstGeom prst="rect">
            <a:avLst/>
          </a:prstGeom>
          <a:noFill/>
          <a:ln>
            <a:solidFill>
              <a:schemeClr val="bg1"/>
            </a:solidFill>
          </a:ln>
        </p:spPr>
        <p:txBody>
          <a:bodyPr wrap="square" rtlCol="0">
            <a:spAutoFit/>
          </a:bodyPr>
          <a:lstStyle/>
          <a:p>
            <a:pPr algn="ctr"/>
            <a:r>
              <a:rPr lang="en-US" altLang="zh-CN" sz="1400" dirty="0" smtClean="0">
                <a:solidFill>
                  <a:schemeClr val="bg1"/>
                </a:solidFill>
                <a:latin typeface="微软雅黑" panose="020B0503020204020204" pitchFamily="34" charset="-122"/>
                <a:ea typeface="微软雅黑" panose="020B0503020204020204" pitchFamily="34" charset="-122"/>
              </a:rPr>
              <a:t>EOL</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1" name="文本框 32"/>
          <p:cNvSpPr txBox="1"/>
          <p:nvPr/>
        </p:nvSpPr>
        <p:spPr>
          <a:xfrm>
            <a:off x="756101" y="2332074"/>
            <a:ext cx="699602"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预研</a:t>
            </a:r>
            <a:endParaRPr lang="zh-CN" altLang="en-US" dirty="0">
              <a:latin typeface="微软雅黑" panose="020B0503020204020204" pitchFamily="34" charset="-122"/>
              <a:ea typeface="微软雅黑" panose="020B0503020204020204" pitchFamily="34" charset="-122"/>
            </a:endParaRPr>
          </a:p>
        </p:txBody>
      </p:sp>
      <p:cxnSp>
        <p:nvCxnSpPr>
          <p:cNvPr id="72" name="直接箭头连接符 71"/>
          <p:cNvCxnSpPr/>
          <p:nvPr/>
        </p:nvCxnSpPr>
        <p:spPr bwMode="auto">
          <a:xfrm>
            <a:off x="1594369" y="2059749"/>
            <a:ext cx="1187689" cy="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76" name="文本框 38"/>
          <p:cNvSpPr txBox="1"/>
          <p:nvPr/>
        </p:nvSpPr>
        <p:spPr>
          <a:xfrm>
            <a:off x="1787285" y="1744117"/>
            <a:ext cx="991037" cy="307777"/>
          </a:xfrm>
          <a:prstGeom prst="rect">
            <a:avLst/>
          </a:prstGeom>
          <a:noFill/>
        </p:spPr>
        <p:txBody>
          <a:bodyPr wrap="square" rtlCol="0">
            <a:spAutoFit/>
          </a:bodyPr>
          <a:lstStyle/>
          <a:p>
            <a:pPr algn="r"/>
            <a:r>
              <a:rPr lang="zh-CN" altLang="en-US" sz="1400" b="1" dirty="0" smtClean="0">
                <a:solidFill>
                  <a:srgbClr val="0070C0"/>
                </a:solidFill>
                <a:latin typeface="微软雅黑" panose="020B0503020204020204" pitchFamily="34" charset="-122"/>
                <a:ea typeface="微软雅黑" panose="020B0503020204020204" pitchFamily="34" charset="-122"/>
              </a:rPr>
              <a:t>质量改进</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sp>
        <p:nvSpPr>
          <p:cNvPr id="77" name="文本框 39"/>
          <p:cNvSpPr txBox="1"/>
          <p:nvPr/>
        </p:nvSpPr>
        <p:spPr>
          <a:xfrm>
            <a:off x="1301121" y="2176165"/>
            <a:ext cx="1477201" cy="307777"/>
          </a:xfrm>
          <a:prstGeom prst="rect">
            <a:avLst/>
          </a:prstGeom>
          <a:noFill/>
        </p:spPr>
        <p:txBody>
          <a:bodyPr wrap="square" rtlCol="0">
            <a:spAutoFit/>
          </a:bodyPr>
          <a:lstStyle/>
          <a:p>
            <a:pPr algn="r"/>
            <a:r>
              <a:rPr lang="zh-CN" altLang="en-US" sz="1400" b="1" dirty="0" smtClean="0">
                <a:solidFill>
                  <a:srgbClr val="0070C0"/>
                </a:solidFill>
                <a:latin typeface="微软雅黑" panose="020B0503020204020204" pitchFamily="34" charset="-122"/>
                <a:ea typeface="微软雅黑" panose="020B0503020204020204" pitchFamily="34" charset="-122"/>
              </a:rPr>
              <a:t>客户体验提升</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sp>
        <p:nvSpPr>
          <p:cNvPr id="78" name="文本框 40"/>
          <p:cNvSpPr txBox="1"/>
          <p:nvPr/>
        </p:nvSpPr>
        <p:spPr>
          <a:xfrm>
            <a:off x="1673896" y="2516460"/>
            <a:ext cx="1104426" cy="307777"/>
          </a:xfrm>
          <a:prstGeom prst="rect">
            <a:avLst/>
          </a:prstGeom>
          <a:noFill/>
        </p:spPr>
        <p:txBody>
          <a:bodyPr wrap="square" rtlCol="0">
            <a:spAutoFit/>
          </a:bodyPr>
          <a:lstStyle/>
          <a:p>
            <a:pPr algn="r"/>
            <a:r>
              <a:rPr lang="zh-CN" altLang="en-US" sz="1400" b="1" dirty="0" smtClean="0">
                <a:solidFill>
                  <a:srgbClr val="0070C0"/>
                </a:solidFill>
                <a:latin typeface="微软雅黑" panose="020B0503020204020204" pitchFamily="34" charset="-122"/>
                <a:ea typeface="微软雅黑" panose="020B0503020204020204" pitchFamily="34" charset="-122"/>
              </a:rPr>
              <a:t>新技术引入</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sp>
        <p:nvSpPr>
          <p:cNvPr id="79" name="文本框 41"/>
          <p:cNvSpPr txBox="1"/>
          <p:nvPr/>
        </p:nvSpPr>
        <p:spPr>
          <a:xfrm>
            <a:off x="1787285" y="2888393"/>
            <a:ext cx="991037" cy="307777"/>
          </a:xfrm>
          <a:prstGeom prst="rect">
            <a:avLst/>
          </a:prstGeom>
          <a:noFill/>
        </p:spPr>
        <p:txBody>
          <a:bodyPr wrap="square" rtlCol="0">
            <a:spAutoFit/>
          </a:bodyPr>
          <a:lstStyle/>
          <a:p>
            <a:pPr algn="r"/>
            <a:r>
              <a:rPr lang="zh-CN" altLang="en-US" sz="1400" b="1" dirty="0" smtClean="0">
                <a:solidFill>
                  <a:srgbClr val="0070C0"/>
                </a:solidFill>
                <a:latin typeface="微软雅黑" panose="020B0503020204020204" pitchFamily="34" charset="-122"/>
                <a:ea typeface="微软雅黑" panose="020B0503020204020204" pitchFamily="34" charset="-122"/>
              </a:rPr>
              <a:t>其他</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sp>
        <p:nvSpPr>
          <p:cNvPr id="80" name="十字星 79"/>
          <p:cNvSpPr/>
          <p:nvPr/>
        </p:nvSpPr>
        <p:spPr bwMode="auto">
          <a:xfrm>
            <a:off x="4312716" y="3336026"/>
            <a:ext cx="270000" cy="252554"/>
          </a:xfrm>
          <a:prstGeom prst="star4">
            <a:avLst/>
          </a:prstGeom>
          <a:solidFill>
            <a:srgbClr val="FF00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84582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81" name="文本框 43"/>
          <p:cNvSpPr txBox="1"/>
          <p:nvPr/>
        </p:nvSpPr>
        <p:spPr>
          <a:xfrm>
            <a:off x="3981103" y="3586913"/>
            <a:ext cx="1016490" cy="30777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项目启动</a:t>
            </a:r>
            <a:endParaRPr lang="zh-CN" altLang="en-US" sz="1400" dirty="0">
              <a:latin typeface="微软雅黑" panose="020B0503020204020204" pitchFamily="34" charset="-122"/>
              <a:ea typeface="微软雅黑" panose="020B0503020204020204" pitchFamily="34" charset="-122"/>
            </a:endParaRPr>
          </a:p>
        </p:txBody>
      </p:sp>
      <p:sp>
        <p:nvSpPr>
          <p:cNvPr id="82" name="十字星 81"/>
          <p:cNvSpPr/>
          <p:nvPr/>
        </p:nvSpPr>
        <p:spPr bwMode="auto">
          <a:xfrm>
            <a:off x="7960409" y="3287848"/>
            <a:ext cx="270000" cy="252554"/>
          </a:xfrm>
          <a:prstGeom prst="star4">
            <a:avLst/>
          </a:prstGeom>
          <a:solidFill>
            <a:srgbClr val="00B0F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84582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83" name="文本框 45"/>
          <p:cNvSpPr txBox="1"/>
          <p:nvPr/>
        </p:nvSpPr>
        <p:spPr>
          <a:xfrm>
            <a:off x="7687307" y="3586913"/>
            <a:ext cx="974474" cy="307777"/>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rPr>
              <a:t>PVT</a:t>
            </a:r>
            <a:r>
              <a:rPr lang="zh-CN" altLang="en-US" sz="1400" dirty="0" smtClean="0">
                <a:latin typeface="微软雅黑" panose="020B0503020204020204" pitchFamily="34" charset="-122"/>
                <a:ea typeface="微软雅黑" panose="020B0503020204020204" pitchFamily="34" charset="-122"/>
              </a:rPr>
              <a:t>评审</a:t>
            </a:r>
            <a:endParaRPr lang="zh-CN" altLang="en-US" sz="1400" dirty="0">
              <a:latin typeface="微软雅黑" panose="020B0503020204020204" pitchFamily="34" charset="-122"/>
              <a:ea typeface="微软雅黑" panose="020B0503020204020204" pitchFamily="34" charset="-122"/>
            </a:endParaRPr>
          </a:p>
        </p:txBody>
      </p:sp>
      <p:sp>
        <p:nvSpPr>
          <p:cNvPr id="84" name="十字星 83"/>
          <p:cNvSpPr/>
          <p:nvPr/>
        </p:nvSpPr>
        <p:spPr bwMode="auto">
          <a:xfrm>
            <a:off x="6778520" y="3287848"/>
            <a:ext cx="270000" cy="252554"/>
          </a:xfrm>
          <a:prstGeom prst="star4">
            <a:avLst/>
          </a:prstGeom>
          <a:solidFill>
            <a:srgbClr val="00B0F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84582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85" name="文本框 47"/>
          <p:cNvSpPr txBox="1"/>
          <p:nvPr/>
        </p:nvSpPr>
        <p:spPr>
          <a:xfrm>
            <a:off x="6607187" y="3586913"/>
            <a:ext cx="936104" cy="307777"/>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rPr>
              <a:t>DVT</a:t>
            </a:r>
            <a:r>
              <a:rPr lang="zh-CN" altLang="en-US" sz="1400" dirty="0" smtClean="0">
                <a:latin typeface="微软雅黑" panose="020B0503020204020204" pitchFamily="34" charset="-122"/>
                <a:ea typeface="微软雅黑" panose="020B0503020204020204" pitchFamily="34" charset="-122"/>
              </a:rPr>
              <a:t>评审</a:t>
            </a:r>
            <a:endParaRPr lang="zh-CN" altLang="en-US" sz="1400" dirty="0">
              <a:latin typeface="微软雅黑" panose="020B0503020204020204" pitchFamily="34" charset="-122"/>
              <a:ea typeface="微软雅黑" panose="020B0503020204020204" pitchFamily="34" charset="-122"/>
            </a:endParaRPr>
          </a:p>
        </p:txBody>
      </p:sp>
      <p:sp>
        <p:nvSpPr>
          <p:cNvPr id="86" name="十字星 85"/>
          <p:cNvSpPr/>
          <p:nvPr/>
        </p:nvSpPr>
        <p:spPr bwMode="auto">
          <a:xfrm>
            <a:off x="5476961" y="3287848"/>
            <a:ext cx="270000" cy="252554"/>
          </a:xfrm>
          <a:prstGeom prst="star4">
            <a:avLst/>
          </a:prstGeom>
          <a:solidFill>
            <a:srgbClr val="00B0F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84582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7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87" name="文本框 49"/>
          <p:cNvSpPr txBox="1"/>
          <p:nvPr/>
        </p:nvSpPr>
        <p:spPr>
          <a:xfrm>
            <a:off x="5277247" y="3586913"/>
            <a:ext cx="1032891" cy="307777"/>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rPr>
              <a:t>EVT</a:t>
            </a:r>
            <a:r>
              <a:rPr lang="zh-CN" altLang="en-US" sz="1400" dirty="0" smtClean="0">
                <a:latin typeface="微软雅黑" panose="020B0503020204020204" pitchFamily="34" charset="-122"/>
                <a:ea typeface="微软雅黑" panose="020B0503020204020204" pitchFamily="34" charset="-122"/>
              </a:rPr>
              <a:t>评审</a:t>
            </a:r>
            <a:endParaRPr lang="zh-CN" altLang="en-US" sz="1400" dirty="0">
              <a:latin typeface="微软雅黑" panose="020B0503020204020204" pitchFamily="34" charset="-122"/>
              <a:ea typeface="微软雅黑" panose="020B0503020204020204" pitchFamily="34" charset="-122"/>
            </a:endParaRPr>
          </a:p>
        </p:txBody>
      </p:sp>
      <p:sp>
        <p:nvSpPr>
          <p:cNvPr id="88" name="十字星 87"/>
          <p:cNvSpPr/>
          <p:nvPr/>
        </p:nvSpPr>
        <p:spPr bwMode="auto">
          <a:xfrm>
            <a:off x="2694372" y="3336026"/>
            <a:ext cx="270000" cy="252554"/>
          </a:xfrm>
          <a:prstGeom prst="star4">
            <a:avLst/>
          </a:prstGeom>
          <a:solidFill>
            <a:srgbClr val="FF00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89" name="文本框 51"/>
          <p:cNvSpPr txBox="1"/>
          <p:nvPr/>
        </p:nvSpPr>
        <p:spPr>
          <a:xfrm>
            <a:off x="2396927" y="3586913"/>
            <a:ext cx="997675" cy="30777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研发立项</a:t>
            </a:r>
            <a:endParaRPr lang="zh-CN" altLang="en-US" sz="1400" dirty="0">
              <a:latin typeface="微软雅黑" panose="020B0503020204020204" pitchFamily="34" charset="-122"/>
              <a:ea typeface="微软雅黑" panose="020B0503020204020204" pitchFamily="34" charset="-122"/>
            </a:endParaRPr>
          </a:p>
        </p:txBody>
      </p:sp>
      <p:cxnSp>
        <p:nvCxnSpPr>
          <p:cNvPr id="90" name="直接连接符 89"/>
          <p:cNvCxnSpPr/>
          <p:nvPr/>
        </p:nvCxnSpPr>
        <p:spPr bwMode="auto">
          <a:xfrm>
            <a:off x="2857779" y="3894690"/>
            <a:ext cx="0" cy="937970"/>
          </a:xfrm>
          <a:prstGeom prst="line">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91" name="直接连接符 90"/>
          <p:cNvCxnSpPr>
            <a:stCxn id="38" idx="3"/>
          </p:cNvCxnSpPr>
          <p:nvPr/>
        </p:nvCxnSpPr>
        <p:spPr bwMode="auto">
          <a:xfrm flipH="1">
            <a:off x="12266157" y="2515983"/>
            <a:ext cx="12596" cy="2328934"/>
          </a:xfrm>
          <a:prstGeom prst="line">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92" name="直接连接符 91"/>
          <p:cNvCxnSpPr/>
          <p:nvPr/>
        </p:nvCxnSpPr>
        <p:spPr bwMode="auto">
          <a:xfrm>
            <a:off x="1533052" y="4360162"/>
            <a:ext cx="10745701" cy="0"/>
          </a:xfrm>
          <a:prstGeom prst="line">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94" name="直接连接符 93"/>
          <p:cNvCxnSpPr/>
          <p:nvPr/>
        </p:nvCxnSpPr>
        <p:spPr>
          <a:xfrm>
            <a:off x="8138753" y="4738586"/>
            <a:ext cx="4126163" cy="0"/>
          </a:xfrm>
          <a:prstGeom prst="line">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95" name="直接连接符 94"/>
          <p:cNvCxnSpPr/>
          <p:nvPr/>
        </p:nvCxnSpPr>
        <p:spPr>
          <a:xfrm>
            <a:off x="4466915" y="4738586"/>
            <a:ext cx="3622876" cy="0"/>
          </a:xfrm>
          <a:prstGeom prst="line">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96" name="直接连接符 95"/>
          <p:cNvCxnSpPr/>
          <p:nvPr/>
        </p:nvCxnSpPr>
        <p:spPr>
          <a:xfrm>
            <a:off x="2688538" y="4738586"/>
            <a:ext cx="1759178" cy="0"/>
          </a:xfrm>
          <a:prstGeom prst="line">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97" name="直接连接符 96"/>
          <p:cNvCxnSpPr/>
          <p:nvPr/>
        </p:nvCxnSpPr>
        <p:spPr>
          <a:xfrm>
            <a:off x="1533052" y="4738586"/>
            <a:ext cx="1296320" cy="0"/>
          </a:xfrm>
          <a:prstGeom prst="line">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98" name="文本框 77"/>
          <p:cNvSpPr txBox="1"/>
          <p:nvPr/>
        </p:nvSpPr>
        <p:spPr>
          <a:xfrm>
            <a:off x="5515850" y="4367968"/>
            <a:ext cx="1091337" cy="338554"/>
          </a:xfrm>
          <a:prstGeom prst="rect">
            <a:avLst/>
          </a:prstGeom>
          <a:noFill/>
        </p:spPr>
        <p:txBody>
          <a:bodyPr wrap="square" rtlCol="0">
            <a:spAutoFit/>
          </a:bodyPr>
          <a:lstStyle/>
          <a:p>
            <a:pPr algn="r"/>
            <a:r>
              <a:rPr lang="en-US" altLang="zh-CN" sz="1600" dirty="0" smtClean="0">
                <a:latin typeface="微软雅黑" panose="020B0503020204020204" pitchFamily="34" charset="-122"/>
                <a:ea typeface="微软雅黑" panose="020B0503020204020204" pitchFamily="34" charset="-122"/>
              </a:rPr>
              <a:t>~6 </a:t>
            </a:r>
            <a:r>
              <a:rPr lang="zh-CN" altLang="en-US" sz="1600" dirty="0" smtClean="0">
                <a:latin typeface="微软雅黑" panose="020B0503020204020204" pitchFamily="34" charset="-122"/>
                <a:ea typeface="微软雅黑" panose="020B0503020204020204" pitchFamily="34" charset="-122"/>
              </a:rPr>
              <a:t>月</a:t>
            </a:r>
            <a:endParaRPr lang="zh-CN" altLang="en-US" sz="1600" dirty="0">
              <a:latin typeface="微软雅黑" panose="020B0503020204020204" pitchFamily="34" charset="-122"/>
              <a:ea typeface="微软雅黑" panose="020B0503020204020204" pitchFamily="34" charset="-122"/>
            </a:endParaRPr>
          </a:p>
        </p:txBody>
      </p:sp>
      <p:sp>
        <p:nvSpPr>
          <p:cNvPr id="99" name="文本框 78"/>
          <p:cNvSpPr txBox="1"/>
          <p:nvPr/>
        </p:nvSpPr>
        <p:spPr>
          <a:xfrm>
            <a:off x="9415499" y="4367968"/>
            <a:ext cx="1091337" cy="338554"/>
          </a:xfrm>
          <a:prstGeom prst="rect">
            <a:avLst/>
          </a:prstGeom>
          <a:noFill/>
        </p:spPr>
        <p:txBody>
          <a:bodyPr wrap="square" rtlCol="0">
            <a:spAutoFit/>
          </a:bodyPr>
          <a:lstStyle/>
          <a:p>
            <a:pPr algn="r"/>
            <a:r>
              <a:rPr lang="en-US" altLang="zh-CN" sz="1600" dirty="0" smtClean="0">
                <a:latin typeface="微软雅黑" panose="020B0503020204020204" pitchFamily="34" charset="-122"/>
                <a:ea typeface="微软雅黑" panose="020B0503020204020204" pitchFamily="34" charset="-122"/>
              </a:rPr>
              <a:t>12 </a:t>
            </a:r>
            <a:r>
              <a:rPr lang="zh-CN" altLang="en-US" sz="1600" dirty="0" smtClean="0">
                <a:latin typeface="微软雅黑" panose="020B0503020204020204" pitchFamily="34" charset="-122"/>
                <a:ea typeface="微软雅黑" panose="020B0503020204020204" pitchFamily="34" charset="-122"/>
              </a:rPr>
              <a:t>月</a:t>
            </a:r>
            <a:endParaRPr lang="zh-CN" altLang="en-US" sz="1600" dirty="0">
              <a:latin typeface="微软雅黑" panose="020B0503020204020204" pitchFamily="34" charset="-122"/>
              <a:ea typeface="微软雅黑" panose="020B0503020204020204" pitchFamily="34" charset="-122"/>
            </a:endParaRPr>
          </a:p>
        </p:txBody>
      </p:sp>
      <p:sp>
        <p:nvSpPr>
          <p:cNvPr id="100" name="文本框 79"/>
          <p:cNvSpPr txBox="1"/>
          <p:nvPr/>
        </p:nvSpPr>
        <p:spPr>
          <a:xfrm>
            <a:off x="3067578" y="4367968"/>
            <a:ext cx="1091337" cy="338554"/>
          </a:xfrm>
          <a:prstGeom prst="rect">
            <a:avLst/>
          </a:prstGeom>
          <a:noFill/>
        </p:spPr>
        <p:txBody>
          <a:bodyPr wrap="square" rtlCol="0">
            <a:spAutoFit/>
          </a:bodyPr>
          <a:lstStyle/>
          <a:p>
            <a:pPr algn="r"/>
            <a:r>
              <a:rPr lang="en-US" altLang="zh-CN" sz="1600" dirty="0" smtClean="0">
                <a:latin typeface="微软雅黑" panose="020B0503020204020204" pitchFamily="34" charset="-122"/>
                <a:ea typeface="微软雅黑" panose="020B0503020204020204" pitchFamily="34" charset="-122"/>
              </a:rPr>
              <a:t>~1-2 </a:t>
            </a:r>
            <a:r>
              <a:rPr lang="zh-CN" altLang="en-US" sz="1600" dirty="0" smtClean="0">
                <a:latin typeface="微软雅黑" panose="020B0503020204020204" pitchFamily="34" charset="-122"/>
                <a:ea typeface="微软雅黑" panose="020B0503020204020204" pitchFamily="34" charset="-122"/>
              </a:rPr>
              <a:t>月</a:t>
            </a:r>
            <a:endParaRPr lang="zh-CN" altLang="en-US" sz="1600" dirty="0">
              <a:latin typeface="微软雅黑" panose="020B0503020204020204" pitchFamily="34" charset="-122"/>
              <a:ea typeface="微软雅黑" panose="020B0503020204020204" pitchFamily="34" charset="-122"/>
            </a:endParaRPr>
          </a:p>
        </p:txBody>
      </p:sp>
      <p:sp>
        <p:nvSpPr>
          <p:cNvPr id="101" name="文本框 80"/>
          <p:cNvSpPr txBox="1"/>
          <p:nvPr/>
        </p:nvSpPr>
        <p:spPr>
          <a:xfrm>
            <a:off x="1533052" y="4357891"/>
            <a:ext cx="1091337" cy="338554"/>
          </a:xfrm>
          <a:prstGeom prst="rect">
            <a:avLst/>
          </a:prstGeom>
          <a:noFill/>
        </p:spPr>
        <p:txBody>
          <a:bodyPr wrap="square" rtlCol="0">
            <a:spAutoFit/>
          </a:bodyPr>
          <a:lstStyle/>
          <a:p>
            <a:pPr algn="r"/>
            <a:r>
              <a:rPr lang="en-US" altLang="zh-CN" sz="1600" dirty="0" smtClean="0">
                <a:latin typeface="微软雅黑" panose="020B0503020204020204" pitchFamily="34" charset="-122"/>
                <a:ea typeface="微软雅黑" panose="020B0503020204020204" pitchFamily="34" charset="-122"/>
              </a:rPr>
              <a:t>3-5 </a:t>
            </a:r>
            <a:r>
              <a:rPr lang="zh-CN" altLang="en-US" sz="1600" dirty="0" smtClean="0">
                <a:latin typeface="微软雅黑" panose="020B0503020204020204" pitchFamily="34" charset="-122"/>
                <a:ea typeface="微软雅黑" panose="020B0503020204020204" pitchFamily="34" charset="-122"/>
              </a:rPr>
              <a:t>月</a:t>
            </a:r>
            <a:endParaRPr lang="zh-CN" altLang="en-US" sz="1600" dirty="0">
              <a:latin typeface="微软雅黑" panose="020B0503020204020204" pitchFamily="34" charset="-122"/>
              <a:ea typeface="微软雅黑" panose="020B0503020204020204" pitchFamily="34" charset="-122"/>
            </a:endParaRPr>
          </a:p>
        </p:txBody>
      </p:sp>
      <p:cxnSp>
        <p:nvCxnSpPr>
          <p:cNvPr id="54" name="直接箭头连接符 53"/>
          <p:cNvCxnSpPr/>
          <p:nvPr/>
        </p:nvCxnSpPr>
        <p:spPr bwMode="auto">
          <a:xfrm>
            <a:off x="1594369" y="2454822"/>
            <a:ext cx="1187689"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55" name="直接箭头连接符 54"/>
          <p:cNvCxnSpPr/>
          <p:nvPr/>
        </p:nvCxnSpPr>
        <p:spPr bwMode="auto">
          <a:xfrm>
            <a:off x="1594369" y="2810167"/>
            <a:ext cx="1187689"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56" name="直接箭头连接符 55"/>
          <p:cNvCxnSpPr/>
          <p:nvPr/>
        </p:nvCxnSpPr>
        <p:spPr bwMode="auto">
          <a:xfrm>
            <a:off x="1594369" y="3170207"/>
            <a:ext cx="1187689" cy="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11" name="左大括号 10"/>
          <p:cNvSpPr/>
          <p:nvPr/>
        </p:nvSpPr>
        <p:spPr>
          <a:xfrm>
            <a:off x="1427000" y="1832858"/>
            <a:ext cx="106052" cy="133734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cxnSp>
        <p:nvCxnSpPr>
          <p:cNvPr id="73" name="直接连接符 72"/>
          <p:cNvCxnSpPr/>
          <p:nvPr/>
        </p:nvCxnSpPr>
        <p:spPr bwMode="auto">
          <a:xfrm>
            <a:off x="4454061" y="3883594"/>
            <a:ext cx="0" cy="968748"/>
          </a:xfrm>
          <a:prstGeom prst="line">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74" name="直接连接符 73"/>
          <p:cNvCxnSpPr/>
          <p:nvPr/>
        </p:nvCxnSpPr>
        <p:spPr bwMode="auto">
          <a:xfrm>
            <a:off x="8119355" y="3883594"/>
            <a:ext cx="0" cy="968748"/>
          </a:xfrm>
          <a:prstGeom prst="line">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683920872"/>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 name="矩形 81"/>
          <p:cNvSpPr/>
          <p:nvPr/>
        </p:nvSpPr>
        <p:spPr>
          <a:xfrm>
            <a:off x="596727" y="808013"/>
            <a:ext cx="11809311" cy="5904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397073" y="247156"/>
            <a:ext cx="3371436" cy="415498"/>
          </a:xfrm>
          <a:prstGeom prst="rect">
            <a:avLst/>
          </a:prstGeom>
          <a:effectLst/>
        </p:spPr>
        <p:txBody>
          <a:bodyPr vert="horz" wrap="none">
            <a:spAutoFit/>
          </a:bodyPr>
          <a:lstStyle/>
          <a:p>
            <a:r>
              <a:rPr lang="zh-CN" altLang="en-US" sz="2100" b="1" dirty="0">
                <a:solidFill>
                  <a:srgbClr val="2E2E2E"/>
                </a:solidFill>
                <a:latin typeface="+mj-lt"/>
                <a:ea typeface="微软雅黑" panose="020B0503020204020204" pitchFamily="34" charset="-122"/>
              </a:rPr>
              <a:t>资源保障</a:t>
            </a:r>
            <a:r>
              <a:rPr lang="en-US" altLang="zh-CN" sz="2100" b="1" dirty="0">
                <a:solidFill>
                  <a:srgbClr val="2E2E2E"/>
                </a:solidFill>
                <a:latin typeface="+mj-lt"/>
                <a:ea typeface="微软雅黑" panose="020B0503020204020204" pitchFamily="34" charset="-122"/>
              </a:rPr>
              <a:t>– </a:t>
            </a:r>
            <a:r>
              <a:rPr lang="zh-CN" altLang="en-US" sz="2100" b="1" dirty="0">
                <a:solidFill>
                  <a:srgbClr val="2E2E2E"/>
                </a:solidFill>
                <a:latin typeface="+mj-lt"/>
                <a:ea typeface="微软雅黑" panose="020B0503020204020204" pitchFamily="34" charset="-122"/>
              </a:rPr>
              <a:t>硬件产品研发部</a:t>
            </a:r>
          </a:p>
        </p:txBody>
      </p:sp>
      <p:grpSp>
        <p:nvGrpSpPr>
          <p:cNvPr id="23" name="组合 22">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46"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cxnSp>
        <p:nvCxnSpPr>
          <p:cNvPr id="35" name="直接连接符 34"/>
          <p:cNvCxnSpPr/>
          <p:nvPr/>
        </p:nvCxnSpPr>
        <p:spPr>
          <a:xfrm>
            <a:off x="596727" y="3688333"/>
            <a:ext cx="1180931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文本框 7"/>
          <p:cNvSpPr txBox="1"/>
          <p:nvPr/>
        </p:nvSpPr>
        <p:spPr>
          <a:xfrm>
            <a:off x="1281565" y="1498476"/>
            <a:ext cx="2661987" cy="461665"/>
          </a:xfrm>
          <a:prstGeom prst="rect">
            <a:avLst/>
          </a:prstGeom>
          <a:noFill/>
        </p:spPr>
        <p:txBody>
          <a:bodyPr wrap="square" rtlCol="0">
            <a:spAutoFit/>
          </a:bodyPr>
          <a:lstStyle>
            <a:defPPr>
              <a:defRPr lang="zh-CN"/>
            </a:defPPr>
            <a:lvl1pPr>
              <a:defRPr sz="2400" b="1">
                <a:latin typeface="微软雅黑" panose="020B0503020204020204" pitchFamily="34" charset="-122"/>
                <a:ea typeface="微软雅黑" panose="020B0503020204020204" pitchFamily="34" charset="-122"/>
              </a:defRPr>
            </a:lvl1pPr>
          </a:lstStyle>
          <a:p>
            <a:r>
              <a:rPr lang="zh-CN" altLang="en-US" dirty="0">
                <a:solidFill>
                  <a:srgbClr val="0070C0"/>
                </a:solidFill>
              </a:rPr>
              <a:t>光学实验室</a:t>
            </a:r>
            <a:endParaRPr lang="en-US" altLang="zh-CN" dirty="0">
              <a:solidFill>
                <a:srgbClr val="0070C0"/>
              </a:solidFill>
            </a:endParaRPr>
          </a:p>
        </p:txBody>
      </p:sp>
      <p:sp>
        <p:nvSpPr>
          <p:cNvPr id="37" name="文本框 114"/>
          <p:cNvSpPr txBox="1"/>
          <p:nvPr/>
        </p:nvSpPr>
        <p:spPr>
          <a:xfrm>
            <a:off x="1281565" y="2046232"/>
            <a:ext cx="3284652" cy="18158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多功能灯箱</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色板</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可见光照度计</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红外光照度计</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400" dirty="0">
              <a:latin typeface="微软雅黑" panose="020B0503020204020204" pitchFamily="34" charset="-122"/>
              <a:ea typeface="微软雅黑" panose="020B0503020204020204" pitchFamily="34" charset="-122"/>
            </a:endParaRPr>
          </a:p>
        </p:txBody>
      </p:sp>
      <p:sp>
        <p:nvSpPr>
          <p:cNvPr id="38" name="文本框 17">
            <a:extLst>
              <a:ext uri="{FF2B5EF4-FFF2-40B4-BE49-F238E27FC236}">
                <a16:creationId xmlns:a16="http://schemas.microsoft.com/office/drawing/2014/main" xmlns="" id="{10FF9069-5423-450C-826F-1A6EEC2C4CA6}"/>
              </a:ext>
            </a:extLst>
          </p:cNvPr>
          <p:cNvSpPr txBox="1"/>
          <p:nvPr/>
        </p:nvSpPr>
        <p:spPr>
          <a:xfrm>
            <a:off x="1281565" y="3946748"/>
            <a:ext cx="3143250" cy="461665"/>
          </a:xfrm>
          <a:prstGeom prst="rect">
            <a:avLst/>
          </a:prstGeom>
          <a:noFill/>
        </p:spPr>
        <p:txBody>
          <a:bodyPr wrap="square" rtlCol="0">
            <a:spAutoFit/>
          </a:bodyPr>
          <a:lstStyle>
            <a:defPPr>
              <a:defRPr lang="zh-CN"/>
            </a:defPPr>
            <a:lvl1pPr>
              <a:defRPr sz="2400" b="1">
                <a:latin typeface="微软雅黑" panose="020B0503020204020204" pitchFamily="34" charset="-122"/>
                <a:ea typeface="微软雅黑" panose="020B0503020204020204" pitchFamily="34" charset="-122"/>
              </a:defRPr>
            </a:lvl1pPr>
          </a:lstStyle>
          <a:p>
            <a:r>
              <a:rPr lang="zh-CN" altLang="en-US" dirty="0">
                <a:solidFill>
                  <a:srgbClr val="0070C0"/>
                </a:solidFill>
              </a:rPr>
              <a:t>硬件实验室</a:t>
            </a:r>
            <a:endParaRPr lang="en-US" altLang="zh-CN" dirty="0">
              <a:solidFill>
                <a:srgbClr val="0070C0"/>
              </a:solidFill>
            </a:endParaRPr>
          </a:p>
        </p:txBody>
      </p:sp>
      <p:sp>
        <p:nvSpPr>
          <p:cNvPr id="39" name="文本框 18">
            <a:extLst>
              <a:ext uri="{FF2B5EF4-FFF2-40B4-BE49-F238E27FC236}">
                <a16:creationId xmlns:a16="http://schemas.microsoft.com/office/drawing/2014/main" xmlns="" id="{ADE73B77-E14E-472E-861D-B495743C8919}"/>
              </a:ext>
            </a:extLst>
          </p:cNvPr>
          <p:cNvSpPr txBox="1"/>
          <p:nvPr/>
        </p:nvSpPr>
        <p:spPr>
          <a:xfrm>
            <a:off x="1281565" y="4454823"/>
            <a:ext cx="2661987" cy="13849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示波器</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智能温箱</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高精度电源</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多功能焊接台</a:t>
            </a:r>
            <a:endParaRPr lang="en-US" altLang="zh-CN" sz="1400" dirty="0">
              <a:latin typeface="微软雅黑" panose="020B0503020204020204" pitchFamily="34" charset="-122"/>
              <a:ea typeface="微软雅黑" panose="020B0503020204020204" pitchFamily="34" charset="-122"/>
            </a:endParaRPr>
          </a:p>
        </p:txBody>
      </p:sp>
      <p:pic>
        <p:nvPicPr>
          <p:cNvPr id="40" name="图片 39"/>
          <p:cNvPicPr>
            <a:picLocks noChangeAspect="1"/>
          </p:cNvPicPr>
          <p:nvPr/>
        </p:nvPicPr>
        <p:blipFill>
          <a:blip r:embed="rId5"/>
          <a:stretch>
            <a:fillRect/>
          </a:stretch>
        </p:blipFill>
        <p:spPr>
          <a:xfrm>
            <a:off x="8384408" y="1316184"/>
            <a:ext cx="2945510" cy="2209132"/>
          </a:xfrm>
          <a:prstGeom prst="rect">
            <a:avLst/>
          </a:prstGeom>
        </p:spPr>
      </p:pic>
      <p:pic>
        <p:nvPicPr>
          <p:cNvPr id="41" name="图片 40"/>
          <p:cNvPicPr>
            <a:picLocks noChangeAspect="1"/>
          </p:cNvPicPr>
          <p:nvPr/>
        </p:nvPicPr>
        <p:blipFill>
          <a:blip r:embed="rId6"/>
          <a:stretch>
            <a:fillRect/>
          </a:stretch>
        </p:blipFill>
        <p:spPr>
          <a:xfrm>
            <a:off x="4356232" y="1316184"/>
            <a:ext cx="2931414" cy="2198561"/>
          </a:xfrm>
          <a:prstGeom prst="rect">
            <a:avLst/>
          </a:prstGeom>
        </p:spPr>
      </p:pic>
      <p:pic>
        <p:nvPicPr>
          <p:cNvPr id="42" name="图片 41"/>
          <p:cNvPicPr>
            <a:picLocks noChangeAspect="1"/>
          </p:cNvPicPr>
          <p:nvPr/>
        </p:nvPicPr>
        <p:blipFill>
          <a:blip r:embed="rId7"/>
          <a:stretch>
            <a:fillRect/>
          </a:stretch>
        </p:blipFill>
        <p:spPr>
          <a:xfrm>
            <a:off x="4304578" y="3862114"/>
            <a:ext cx="2983068" cy="2237301"/>
          </a:xfrm>
          <a:prstGeom prst="rect">
            <a:avLst/>
          </a:prstGeom>
        </p:spPr>
      </p:pic>
      <p:pic>
        <p:nvPicPr>
          <p:cNvPr id="43" name="图片 42"/>
          <p:cNvPicPr>
            <a:picLocks noChangeAspect="1"/>
          </p:cNvPicPr>
          <p:nvPr/>
        </p:nvPicPr>
        <p:blipFill>
          <a:blip r:embed="rId8"/>
          <a:stretch>
            <a:fillRect/>
          </a:stretch>
        </p:blipFill>
        <p:spPr>
          <a:xfrm>
            <a:off x="7849454" y="4058762"/>
            <a:ext cx="3733575" cy="2149851"/>
          </a:xfrm>
          <a:prstGeom prst="rect">
            <a:avLst/>
          </a:prstGeom>
        </p:spPr>
      </p:pic>
    </p:spTree>
    <p:extLst>
      <p:ext uri="{BB962C8B-B14F-4D97-AF65-F5344CB8AC3E}">
        <p14:creationId xmlns:p14="http://schemas.microsoft.com/office/powerpoint/2010/main" val="4065087214"/>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 y="0"/>
            <a:ext cx="12858044" cy="7232650"/>
          </a:xfrm>
          <a:prstGeom prst="rect">
            <a:avLst/>
          </a:prstGeom>
        </p:spPr>
      </p:pic>
      <p:sp>
        <p:nvSpPr>
          <p:cNvPr id="4" name="TextBox 3"/>
          <p:cNvSpPr txBox="1"/>
          <p:nvPr/>
        </p:nvSpPr>
        <p:spPr>
          <a:xfrm>
            <a:off x="596727" y="5776566"/>
            <a:ext cx="5760640" cy="584775"/>
          </a:xfrm>
          <a:prstGeom prst="rect">
            <a:avLst/>
          </a:prstGeom>
          <a:noFill/>
        </p:spPr>
        <p:txBody>
          <a:bodyPr wrap="square" lIns="91427" tIns="45714" rIns="91427" bIns="45714" rtlCol="0">
            <a:spAutoFit/>
          </a:bodyPr>
          <a:lstStyle/>
          <a:p>
            <a:r>
              <a:rPr lang="en-US" altLang="zh-CN" sz="3200" dirty="0">
                <a:solidFill>
                  <a:srgbClr val="0070C0"/>
                </a:solidFill>
                <a:latin typeface="+mn-lt"/>
                <a:ea typeface="+mj-ea"/>
              </a:rPr>
              <a:t>2018.02.05</a:t>
            </a:r>
            <a:endParaRPr lang="zh-CN" altLang="en-US" sz="3200" dirty="0">
              <a:solidFill>
                <a:srgbClr val="0070C0"/>
              </a:solidFill>
              <a:latin typeface="+mn-lt"/>
              <a:ea typeface="+mj-ea"/>
            </a:endParaRPr>
          </a:p>
        </p:txBody>
      </p:sp>
      <p:sp>
        <p:nvSpPr>
          <p:cNvPr id="6" name="TextBox 2"/>
          <p:cNvSpPr txBox="1"/>
          <p:nvPr/>
        </p:nvSpPr>
        <p:spPr>
          <a:xfrm>
            <a:off x="596728" y="4624437"/>
            <a:ext cx="7781220" cy="1103351"/>
          </a:xfrm>
          <a:prstGeom prst="rect">
            <a:avLst/>
          </a:prstGeom>
          <a:noFill/>
        </p:spPr>
        <p:txBody>
          <a:bodyPr wrap="square" lIns="96433" tIns="48216" rIns="96433" bIns="48216" rtlCol="0">
            <a:spAutoFit/>
          </a:bodyPr>
          <a:lstStyle/>
          <a:p>
            <a:pPr defTabSz="964326" fontAlgn="auto">
              <a:spcBef>
                <a:spcPts val="0"/>
              </a:spcBef>
              <a:spcAft>
                <a:spcPts val="0"/>
              </a:spcAft>
              <a:defRPr/>
            </a:pPr>
            <a:r>
              <a:rPr lang="zh-CN" altLang="en-US" sz="6500" b="1" kern="0" smtClean="0">
                <a:solidFill>
                  <a:sysClr val="windowText" lastClr="000000">
                    <a:lumMod val="75000"/>
                    <a:lumOff val="25000"/>
                  </a:sysClr>
                </a:solidFill>
                <a:latin typeface="微软雅黑"/>
                <a:ea typeface="微软雅黑"/>
              </a:rPr>
              <a:t>品质管理</a:t>
            </a:r>
            <a:r>
              <a:rPr lang="zh-CN" altLang="en-US" sz="6500" b="1" kern="0" dirty="0">
                <a:solidFill>
                  <a:sysClr val="windowText" lastClr="000000">
                    <a:lumMod val="75000"/>
                    <a:lumOff val="25000"/>
                  </a:sysClr>
                </a:solidFill>
                <a:latin typeface="微软雅黑"/>
                <a:ea typeface="微软雅黑"/>
              </a:rPr>
              <a:t>部汇报</a:t>
            </a:r>
          </a:p>
        </p:txBody>
      </p:sp>
    </p:spTree>
    <p:extLst>
      <p:ext uri="{BB962C8B-B14F-4D97-AF65-F5344CB8AC3E}">
        <p14:creationId xmlns:p14="http://schemas.microsoft.com/office/powerpoint/2010/main" val="25973783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00722" y="260598"/>
            <a:ext cx="733358" cy="420539"/>
          </a:xfrm>
          <a:prstGeom prst="rect">
            <a:avLst/>
          </a:prstGeom>
          <a:effectLst/>
        </p:spPr>
        <p:txBody>
          <a:bodyPr vert="horz" wrap="none" lIns="96433" tIns="48216" rIns="96433" bIns="48216">
            <a:spAutoFit/>
          </a:bodyPr>
          <a:lstStyle/>
          <a:p>
            <a:r>
              <a:rPr lang="zh-CN" altLang="en-US" sz="2100" b="1" dirty="0">
                <a:solidFill>
                  <a:srgbClr val="2E2E2E"/>
                </a:solidFill>
                <a:latin typeface="+mj-lt"/>
                <a:ea typeface="微软雅黑" panose="020B0503020204020204" pitchFamily="34" charset="-122"/>
              </a:rPr>
              <a:t>目录</a:t>
            </a:r>
          </a:p>
        </p:txBody>
      </p:sp>
      <p:grpSp>
        <p:nvGrpSpPr>
          <p:cNvPr id="16" name="组合 22">
            <a:extLst>
              <a:ext uri="{FF2B5EF4-FFF2-40B4-BE49-F238E27FC236}">
                <a16:creationId xmlns="" xmlns:a16="http://schemas.microsoft.com/office/drawing/2014/main" id="{90CB7A63-7FB8-D54A-AB93-D4EF60C6BA80}"/>
              </a:ext>
            </a:extLst>
          </p:cNvPr>
          <p:cNvGrpSpPr/>
          <p:nvPr/>
        </p:nvGrpSpPr>
        <p:grpSpPr>
          <a:xfrm>
            <a:off x="325619" y="231897"/>
            <a:ext cx="1117254" cy="438262"/>
            <a:chOff x="232229" y="188685"/>
            <a:chExt cx="1686036" cy="661649"/>
          </a:xfrm>
        </p:grpSpPr>
        <p:grpSp>
          <p:nvGrpSpPr>
            <p:cNvPr id="17" name="组合 23">
              <a:extLst>
                <a:ext uri="{FF2B5EF4-FFF2-40B4-BE49-F238E27FC236}">
                  <a16:creationId xmlns=""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21" name="图片 14">
                <a:extLst>
                  <a:ext uri="{FF2B5EF4-FFF2-40B4-BE49-F238E27FC236}">
                    <a16:creationId xmlns=""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14">
                <a:extLst>
                  <a:ext uri="{FF2B5EF4-FFF2-40B4-BE49-F238E27FC236}">
                    <a16:creationId xmlns=""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组合 29">
              <a:extLst>
                <a:ext uri="{FF2B5EF4-FFF2-40B4-BE49-F238E27FC236}">
                  <a16:creationId xmlns=""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19" name="右箭头 18">
                <a:extLst>
                  <a:ext uri="{FF2B5EF4-FFF2-40B4-BE49-F238E27FC236}">
                    <a16:creationId xmlns=""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右箭头 19">
                <a:extLst>
                  <a:ext uri="{FF2B5EF4-FFF2-40B4-BE49-F238E27FC236}">
                    <a16:creationId xmlns=""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3"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graphicFrame>
        <p:nvGraphicFramePr>
          <p:cNvPr id="25" name="图示 24"/>
          <p:cNvGraphicFramePr/>
          <p:nvPr>
            <p:extLst>
              <p:ext uri="{D42A27DB-BD31-4B8C-83A1-F6EECF244321}">
                <p14:modId xmlns:p14="http://schemas.microsoft.com/office/powerpoint/2010/main" val="4152387257"/>
              </p:ext>
            </p:extLst>
          </p:nvPr>
        </p:nvGraphicFramePr>
        <p:xfrm>
          <a:off x="1886326" y="1039207"/>
          <a:ext cx="7711401" cy="55294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477274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04"/>
          <p:cNvSpPr/>
          <p:nvPr/>
        </p:nvSpPr>
        <p:spPr>
          <a:xfrm>
            <a:off x="343987" y="2222686"/>
            <a:ext cx="1960606" cy="5169669"/>
          </a:xfrm>
          <a:prstGeom prst="rect">
            <a:avLst/>
          </a:prstGeom>
          <a:solidFill>
            <a:srgbClr val="C6D9F2"/>
          </a:solidFill>
          <a:ln>
            <a:noFill/>
          </a:ln>
        </p:spPr>
        <p:txBody>
          <a:bodyPr wrap="square" lIns="128574" tIns="64286" rIns="128574" bIns="64286">
            <a:spAutoFit/>
          </a:bodyPr>
          <a:lstStyle/>
          <a:p>
            <a:pPr>
              <a:lnSpc>
                <a:spcPct val="150000"/>
              </a:lnSpc>
            </a:pPr>
            <a:r>
              <a:rPr lang="zh-CN" altLang="en-US" sz="1300" b="1" dirty="0">
                <a:solidFill>
                  <a:prstClr val="black"/>
                </a:solidFill>
                <a:latin typeface="Helvetica" charset="0"/>
                <a:ea typeface="Helvetica" charset="0"/>
                <a:cs typeface="Helvetica" charset="0"/>
              </a:rPr>
              <a:t>研发质量工作职责：</a:t>
            </a:r>
            <a:endParaRPr lang="en-US" altLang="zh-CN" sz="1300" b="1" dirty="0">
              <a:solidFill>
                <a:prstClr val="black"/>
              </a:solidFill>
              <a:latin typeface="Helvetica" charset="0"/>
              <a:ea typeface="Helvetica" charset="0"/>
              <a:cs typeface="Helvetica" charset="0"/>
            </a:endParaRPr>
          </a:p>
          <a:p>
            <a:pPr defTabSz="823561">
              <a:lnSpc>
                <a:spcPct val="140000"/>
              </a:lnSpc>
              <a:defRPr/>
            </a:pPr>
            <a:r>
              <a:rPr lang="en-US" altLang="zh-CN" sz="1100" dirty="0">
                <a:solidFill>
                  <a:prstClr val="black"/>
                </a:solidFill>
                <a:latin typeface="微软雅黑" panose="020B0503020204020204" pitchFamily="34" charset="-122"/>
                <a:ea typeface="微软雅黑" panose="020B0503020204020204" pitchFamily="34" charset="-122"/>
              </a:rPr>
              <a:t>1.</a:t>
            </a:r>
            <a:r>
              <a:rPr lang="zh-CN" altLang="en-US" sz="1100" dirty="0">
                <a:solidFill>
                  <a:prstClr val="black"/>
                </a:solidFill>
                <a:latin typeface="微软雅黑" panose="020B0503020204020204" pitchFamily="34" charset="-122"/>
                <a:ea typeface="微软雅黑" panose="020B0503020204020204" pitchFamily="34" charset="-122"/>
              </a:rPr>
              <a:t>制定项目质量策划</a:t>
            </a:r>
            <a:r>
              <a:rPr lang="en-US" altLang="zh-CN" sz="1100" dirty="0">
                <a:solidFill>
                  <a:prstClr val="black"/>
                </a:solidFill>
                <a:latin typeface="微软雅黑" panose="020B0503020204020204" pitchFamily="34" charset="-122"/>
                <a:ea typeface="微软雅黑" panose="020B0503020204020204" pitchFamily="34" charset="-122"/>
              </a:rPr>
              <a:t>,</a:t>
            </a:r>
            <a:r>
              <a:rPr lang="zh-CN" altLang="en-US" sz="1100" dirty="0">
                <a:solidFill>
                  <a:prstClr val="black"/>
                </a:solidFill>
                <a:latin typeface="微软雅黑" panose="020B0503020204020204" pitchFamily="34" charset="-122"/>
                <a:ea typeface="微软雅黑" panose="020B0503020204020204" pitchFamily="34" charset="-122"/>
              </a:rPr>
              <a:t>建立项目质量标准</a:t>
            </a:r>
            <a:r>
              <a:rPr lang="en-US" altLang="zh-CN" sz="1100" dirty="0">
                <a:solidFill>
                  <a:prstClr val="black"/>
                </a:solidFill>
                <a:latin typeface="微软雅黑" panose="020B0503020204020204" pitchFamily="34" charset="-122"/>
                <a:ea typeface="微软雅黑" panose="020B0503020204020204" pitchFamily="34" charset="-122"/>
              </a:rPr>
              <a:t>;</a:t>
            </a:r>
          </a:p>
          <a:p>
            <a:pPr defTabSz="823561">
              <a:lnSpc>
                <a:spcPct val="140000"/>
              </a:lnSpc>
              <a:defRPr/>
            </a:pPr>
            <a:r>
              <a:rPr lang="en-US" altLang="zh-CN" sz="1100" dirty="0">
                <a:latin typeface="微软雅黑" panose="020B0503020204020204" pitchFamily="34" charset="-122"/>
                <a:ea typeface="微软雅黑" panose="020B0503020204020204" pitchFamily="34" charset="-122"/>
              </a:rPr>
              <a:t>2.</a:t>
            </a:r>
            <a:r>
              <a:rPr lang="zh-CN" altLang="en-US" sz="1100" dirty="0">
                <a:latin typeface="微软雅黑" panose="020B0503020204020204" pitchFamily="34" charset="-122"/>
                <a:ea typeface="微软雅黑" panose="020B0503020204020204" pitchFamily="34" charset="-122"/>
              </a:rPr>
              <a:t>试产进行跟踪</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测试问题追踪，将问题汇总</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识别并将问题分配给责任人</a:t>
            </a:r>
            <a:r>
              <a:rPr lang="en-US" altLang="zh-CN" sz="1100" dirty="0">
                <a:latin typeface="微软雅黑" panose="020B0503020204020204" pitchFamily="34" charset="-122"/>
                <a:ea typeface="微软雅黑" panose="020B0503020204020204" pitchFamily="34" charset="-122"/>
              </a:rPr>
              <a:t>;</a:t>
            </a:r>
          </a:p>
          <a:p>
            <a:pPr defTabSz="823561">
              <a:lnSpc>
                <a:spcPct val="140000"/>
              </a:lnSpc>
              <a:defRPr/>
            </a:pPr>
            <a:r>
              <a:rPr lang="en-US" altLang="zh-CN" sz="1100" dirty="0">
                <a:latin typeface="微软雅黑" panose="020B0503020204020204" pitchFamily="34" charset="-122"/>
                <a:ea typeface="微软雅黑" panose="020B0503020204020204" pitchFamily="34" charset="-122"/>
              </a:rPr>
              <a:t>3.</a:t>
            </a:r>
            <a:r>
              <a:rPr lang="zh-CN" altLang="en-US" sz="1100" dirty="0">
                <a:latin typeface="微软雅黑" panose="020B0503020204020204" pitchFamily="34" charset="-122"/>
                <a:ea typeface="微软雅黑" panose="020B0503020204020204" pitchFamily="34" charset="-122"/>
              </a:rPr>
              <a:t>参与项目</a:t>
            </a:r>
            <a:r>
              <a:rPr lang="en-US" altLang="zh-CN" sz="1100" dirty="0">
                <a:latin typeface="微软雅黑" panose="020B0503020204020204" pitchFamily="34" charset="-122"/>
                <a:ea typeface="微软雅黑" panose="020B0503020204020204" pitchFamily="34" charset="-122"/>
              </a:rPr>
              <a:t>issue</a:t>
            </a:r>
            <a:r>
              <a:rPr lang="zh-CN" altLang="en-US" sz="1100" dirty="0">
                <a:latin typeface="微软雅黑" panose="020B0503020204020204" pitchFamily="34" charset="-122"/>
                <a:ea typeface="微软雅黑" panose="020B0503020204020204" pitchFamily="34" charset="-122"/>
              </a:rPr>
              <a:t>分析，验证改进结果，从</a:t>
            </a:r>
            <a:r>
              <a:rPr lang="en-US" altLang="zh-CN" sz="1100" dirty="0">
                <a:latin typeface="微软雅黑" panose="020B0503020204020204" pitchFamily="34" charset="-122"/>
                <a:ea typeface="微软雅黑" panose="020B0503020204020204" pitchFamily="34" charset="-122"/>
              </a:rPr>
              <a:t>QA</a:t>
            </a:r>
            <a:r>
              <a:rPr lang="zh-CN" altLang="en-US" sz="1100" dirty="0">
                <a:latin typeface="微软雅黑" panose="020B0503020204020204" pitchFamily="34" charset="-122"/>
                <a:ea typeface="微软雅黑" panose="020B0503020204020204" pitchFamily="34" charset="-122"/>
              </a:rPr>
              <a:t>角度评价</a:t>
            </a:r>
            <a:r>
              <a:rPr lang="en-US" altLang="zh-CN" sz="1100" dirty="0">
                <a:latin typeface="微软雅黑" panose="020B0503020204020204" pitchFamily="34" charset="-122"/>
                <a:ea typeface="微软雅黑" panose="020B0503020204020204" pitchFamily="34" charset="-122"/>
              </a:rPr>
              <a:t>Root Cause</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Action</a:t>
            </a:r>
            <a:r>
              <a:rPr lang="zh-CN" altLang="en-US" sz="1100" dirty="0">
                <a:latin typeface="微软雅黑" panose="020B0503020204020204" pitchFamily="34" charset="-122"/>
                <a:ea typeface="微软雅黑" panose="020B0503020204020204" pitchFamily="34" charset="-122"/>
              </a:rPr>
              <a:t>是否正确</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使问题做到闭环管理</a:t>
            </a:r>
            <a:r>
              <a:rPr lang="en-US" altLang="zh-CN" sz="1100" dirty="0">
                <a:latin typeface="微软雅黑" panose="020B0503020204020204" pitchFamily="34" charset="-122"/>
                <a:ea typeface="微软雅黑" panose="020B0503020204020204" pitchFamily="34" charset="-122"/>
              </a:rPr>
              <a:t>;</a:t>
            </a:r>
          </a:p>
          <a:p>
            <a:pPr defTabSz="823561">
              <a:lnSpc>
                <a:spcPct val="140000"/>
              </a:lnSpc>
              <a:defRPr/>
            </a:pPr>
            <a:r>
              <a:rPr lang="en-US" altLang="zh-CN" sz="1100" dirty="0">
                <a:latin typeface="微软雅黑" panose="020B0503020204020204" pitchFamily="34" charset="-122"/>
                <a:ea typeface="微软雅黑" panose="020B0503020204020204" pitchFamily="34" charset="-122"/>
              </a:rPr>
              <a:t>4.</a:t>
            </a:r>
            <a:r>
              <a:rPr lang="zh-CN" altLang="en-US" sz="1100" dirty="0">
                <a:latin typeface="微软雅黑" panose="020B0503020204020204" pitchFamily="34" charset="-122"/>
                <a:ea typeface="微软雅黑" panose="020B0503020204020204" pitchFamily="34" charset="-122"/>
              </a:rPr>
              <a:t>项目阶段评审判定</a:t>
            </a:r>
            <a:endParaRPr lang="en-US" altLang="zh-CN" sz="1100" dirty="0">
              <a:latin typeface="微软雅黑" panose="020B0503020204020204" pitchFamily="34" charset="-122"/>
              <a:ea typeface="微软雅黑" panose="020B0503020204020204" pitchFamily="34" charset="-122"/>
            </a:endParaRPr>
          </a:p>
          <a:p>
            <a:pPr defTabSz="823561">
              <a:lnSpc>
                <a:spcPct val="140000"/>
              </a:lnSpc>
              <a:defRPr/>
            </a:pPr>
            <a:r>
              <a:rPr lang="en-US" altLang="zh-CN" sz="1100" dirty="0">
                <a:latin typeface="微软雅黑" panose="020B0503020204020204" pitchFamily="34" charset="-122"/>
                <a:ea typeface="微软雅黑" panose="020B0503020204020204" pitchFamily="34" charset="-122"/>
              </a:rPr>
              <a:t>5.</a:t>
            </a:r>
            <a:r>
              <a:rPr lang="zh-CN" altLang="en-US" sz="1100" dirty="0">
                <a:latin typeface="微软雅黑" panose="020B0503020204020204" pitchFamily="34" charset="-122"/>
                <a:ea typeface="微软雅黑" panose="020B0503020204020204" pitchFamily="34" charset="-122"/>
              </a:rPr>
              <a:t>协助售后处理用户的退换机，投诉和抱怨，提高用户满意度；</a:t>
            </a:r>
            <a:endParaRPr lang="en-US" altLang="zh-CN" sz="1100" dirty="0">
              <a:latin typeface="微软雅黑" panose="020B0503020204020204" pitchFamily="34" charset="-122"/>
              <a:ea typeface="微软雅黑" panose="020B0503020204020204" pitchFamily="34" charset="-122"/>
            </a:endParaRPr>
          </a:p>
          <a:p>
            <a:pPr defTabSz="823561">
              <a:lnSpc>
                <a:spcPct val="140000"/>
              </a:lnSpc>
              <a:defRPr/>
            </a:pPr>
            <a:r>
              <a:rPr lang="en-US" altLang="zh-CN" sz="1100" dirty="0">
                <a:latin typeface="微软雅黑" panose="020B0503020204020204" pitchFamily="34" charset="-122"/>
                <a:ea typeface="微软雅黑" panose="020B0503020204020204" pitchFamily="34" charset="-122"/>
              </a:rPr>
              <a:t>6.</a:t>
            </a:r>
            <a:r>
              <a:rPr lang="zh-CN" altLang="en-US" sz="1100" dirty="0">
                <a:latin typeface="微软雅黑" panose="020B0503020204020204" pitchFamily="34" charset="-122"/>
                <a:ea typeface="微软雅黑" panose="020B0503020204020204" pitchFamily="34" charset="-122"/>
              </a:rPr>
              <a:t>每周跟踪售后新问题的产生，即时将问题反馈到研发，工厂，并跟进改善情况；</a:t>
            </a:r>
            <a:endParaRPr lang="en-US" altLang="zh-CN" sz="1100" dirty="0">
              <a:latin typeface="微软雅黑" panose="020B0503020204020204" pitchFamily="34" charset="-122"/>
              <a:ea typeface="微软雅黑" panose="020B0503020204020204" pitchFamily="34" charset="-122"/>
            </a:endParaRPr>
          </a:p>
          <a:p>
            <a:pPr defTabSz="823561">
              <a:lnSpc>
                <a:spcPct val="140000"/>
              </a:lnSpc>
              <a:defRPr/>
            </a:pPr>
            <a:r>
              <a:rPr lang="en-US" altLang="zh-CN" sz="1100" dirty="0">
                <a:latin typeface="微软雅黑" panose="020B0503020204020204" pitchFamily="34" charset="-122"/>
                <a:ea typeface="微软雅黑" panose="020B0503020204020204" pitchFamily="34" charset="-122"/>
              </a:rPr>
              <a:t>7.</a:t>
            </a:r>
            <a:r>
              <a:rPr lang="zh-CN" altLang="en-US" sz="1100" dirty="0">
                <a:latin typeface="微软雅黑" panose="020B0503020204020204" pitchFamily="34" charset="-122"/>
                <a:ea typeface="微软雅黑" panose="020B0503020204020204" pitchFamily="34" charset="-122"/>
              </a:rPr>
              <a:t>项目质量总结，总结报告与质量改进建议。</a:t>
            </a:r>
            <a:endParaRPr lang="en-US" altLang="zh-CN" sz="1100" dirty="0">
              <a:latin typeface="微软雅黑" panose="020B0503020204020204" pitchFamily="34" charset="-122"/>
              <a:ea typeface="微软雅黑" panose="020B0503020204020204" pitchFamily="34" charset="-122"/>
            </a:endParaRPr>
          </a:p>
        </p:txBody>
      </p:sp>
      <p:sp>
        <p:nvSpPr>
          <p:cNvPr id="4" name="矩形 3"/>
          <p:cNvSpPr/>
          <p:nvPr/>
        </p:nvSpPr>
        <p:spPr>
          <a:xfrm>
            <a:off x="343987" y="892728"/>
            <a:ext cx="1974631" cy="1307949"/>
          </a:xfrm>
          <a:prstGeom prst="rect">
            <a:avLst/>
          </a:prstGeom>
          <a:solidFill>
            <a:srgbClr val="0A59B2"/>
          </a:solidFill>
          <a:ln>
            <a:noFill/>
          </a:ln>
        </p:spPr>
        <p:style>
          <a:lnRef idx="1">
            <a:schemeClr val="accent1"/>
          </a:lnRef>
          <a:fillRef idx="3">
            <a:schemeClr val="accent1"/>
          </a:fillRef>
          <a:effectRef idx="2">
            <a:schemeClr val="accent1"/>
          </a:effectRef>
          <a:fontRef idx="minor">
            <a:schemeClr val="lt1"/>
          </a:fontRef>
        </p:style>
        <p:txBody>
          <a:bodyPr lIns="96433" tIns="48216" rIns="96433" bIns="48216" rtlCol="0" anchor="ctr"/>
          <a:lstStyle/>
          <a:p>
            <a:pPr algn="ctr"/>
            <a:r>
              <a:rPr lang="zh-CN" altLang="en-US" dirty="0">
                <a:solidFill>
                  <a:schemeClr val="bg1"/>
                </a:solidFill>
              </a:rPr>
              <a:t>研发质量</a:t>
            </a:r>
            <a:endParaRPr lang="en-US" altLang="zh-CN" dirty="0">
              <a:solidFill>
                <a:schemeClr val="bg1"/>
              </a:solidFill>
            </a:endParaRPr>
          </a:p>
          <a:p>
            <a:pPr algn="ctr"/>
            <a:r>
              <a:rPr lang="en-US" altLang="zh-CN" dirty="0" smtClean="0">
                <a:solidFill>
                  <a:schemeClr val="bg1"/>
                </a:solidFill>
              </a:rPr>
              <a:t>PQM</a:t>
            </a:r>
            <a:endParaRPr lang="en-US" altLang="zh-CN" dirty="0">
              <a:solidFill>
                <a:schemeClr val="bg1"/>
              </a:solidFill>
            </a:endParaRPr>
          </a:p>
        </p:txBody>
      </p:sp>
      <p:sp>
        <p:nvSpPr>
          <p:cNvPr id="25" name="Rectangle 104"/>
          <p:cNvSpPr/>
          <p:nvPr/>
        </p:nvSpPr>
        <p:spPr>
          <a:xfrm>
            <a:off x="2400973" y="2222686"/>
            <a:ext cx="1960606" cy="5169669"/>
          </a:xfrm>
          <a:prstGeom prst="rect">
            <a:avLst/>
          </a:prstGeom>
          <a:solidFill>
            <a:schemeClr val="bg1">
              <a:lumMod val="75000"/>
            </a:schemeClr>
          </a:solidFill>
          <a:ln>
            <a:noFill/>
          </a:ln>
        </p:spPr>
        <p:txBody>
          <a:bodyPr wrap="square" lIns="128574" tIns="64286" rIns="128574" bIns="64286">
            <a:spAutoFit/>
          </a:bodyPr>
          <a:lstStyle/>
          <a:p>
            <a:pPr>
              <a:lnSpc>
                <a:spcPct val="150000"/>
              </a:lnSpc>
            </a:pPr>
            <a:r>
              <a:rPr lang="zh-CN" altLang="en-US" sz="1300" b="1" dirty="0">
                <a:solidFill>
                  <a:prstClr val="black"/>
                </a:solidFill>
                <a:latin typeface="Helvetica" charset="0"/>
                <a:ea typeface="Helvetica" charset="0"/>
                <a:cs typeface="Helvetica" charset="0"/>
              </a:rPr>
              <a:t>工厂质量工作职责：</a:t>
            </a:r>
            <a:endParaRPr lang="en-US" altLang="zh-CN" sz="1300" b="1" dirty="0">
              <a:solidFill>
                <a:prstClr val="black"/>
              </a:solidFill>
              <a:latin typeface="Helvetica" charset="0"/>
              <a:ea typeface="Helvetica" charset="0"/>
              <a:cs typeface="Helvetica" charset="0"/>
            </a:endParaRPr>
          </a:p>
          <a:p>
            <a:pPr defTabSz="823561">
              <a:lnSpc>
                <a:spcPct val="140000"/>
              </a:lnSpc>
              <a:defRPr/>
            </a:pPr>
            <a:r>
              <a:rPr lang="en-US" altLang="zh-CN" sz="1100" dirty="0">
                <a:solidFill>
                  <a:prstClr val="black"/>
                </a:solidFill>
                <a:latin typeface="微软雅黑" panose="020B0503020204020204" pitchFamily="34" charset="-122"/>
                <a:ea typeface="微软雅黑" panose="020B0503020204020204" pitchFamily="34" charset="-122"/>
              </a:rPr>
              <a:t>1.</a:t>
            </a:r>
            <a:r>
              <a:rPr lang="zh-CN" altLang="en-US" sz="1100" dirty="0">
                <a:solidFill>
                  <a:prstClr val="black"/>
                </a:solidFill>
                <a:latin typeface="微软雅黑" panose="020B0503020204020204" pitchFamily="34" charset="-122"/>
                <a:ea typeface="微软雅黑" panose="020B0503020204020204" pitchFamily="34" charset="-122"/>
              </a:rPr>
              <a:t>负责工厂产品量产后的质量；</a:t>
            </a:r>
            <a:endParaRPr lang="en-US" altLang="zh-CN" sz="1100" dirty="0">
              <a:solidFill>
                <a:prstClr val="black"/>
              </a:solidFill>
              <a:latin typeface="微软雅黑" panose="020B0503020204020204" pitchFamily="34" charset="-122"/>
              <a:ea typeface="微软雅黑" panose="020B0503020204020204" pitchFamily="34" charset="-122"/>
            </a:endParaRPr>
          </a:p>
          <a:p>
            <a:pPr defTabSz="823561">
              <a:lnSpc>
                <a:spcPct val="140000"/>
              </a:lnSpc>
              <a:defRPr/>
            </a:pPr>
            <a:r>
              <a:rPr lang="en-US" altLang="zh-CN" sz="1100" dirty="0">
                <a:latin typeface="微软雅黑" panose="020B0503020204020204" pitchFamily="34" charset="-122"/>
                <a:ea typeface="微软雅黑" panose="020B0503020204020204" pitchFamily="34" charset="-122"/>
              </a:rPr>
              <a:t>2.</a:t>
            </a:r>
            <a:r>
              <a:rPr lang="zh-CN" altLang="en-US" sz="1100" dirty="0">
                <a:latin typeface="微软雅黑" panose="020B0503020204020204" pitchFamily="34" charset="-122"/>
                <a:ea typeface="微软雅黑" panose="020B0503020204020204" pitchFamily="34" charset="-122"/>
              </a:rPr>
              <a:t>试产进行跟踪</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测试问题追踪，将问题汇总</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识别并将问题分配给责任人</a:t>
            </a:r>
            <a:r>
              <a:rPr lang="en-US" altLang="zh-CN" sz="1100" dirty="0">
                <a:latin typeface="微软雅黑" panose="020B0503020204020204" pitchFamily="34" charset="-122"/>
                <a:ea typeface="微软雅黑" panose="020B0503020204020204" pitchFamily="34" charset="-122"/>
              </a:rPr>
              <a:t>;</a:t>
            </a:r>
          </a:p>
          <a:p>
            <a:pPr defTabSz="823561">
              <a:lnSpc>
                <a:spcPct val="140000"/>
              </a:lnSpc>
              <a:defRPr/>
            </a:pPr>
            <a:r>
              <a:rPr lang="en-US" altLang="zh-CN" sz="1100" dirty="0">
                <a:latin typeface="微软雅黑" panose="020B0503020204020204" pitchFamily="34" charset="-122"/>
                <a:ea typeface="微软雅黑" panose="020B0503020204020204" pitchFamily="34" charset="-122"/>
              </a:rPr>
              <a:t>3.</a:t>
            </a:r>
            <a:r>
              <a:rPr lang="zh-CN" altLang="en-US" sz="1100" dirty="0">
                <a:latin typeface="微软雅黑" panose="020B0503020204020204" pitchFamily="34" charset="-122"/>
                <a:ea typeface="微软雅黑" panose="020B0503020204020204" pitchFamily="34" charset="-122"/>
              </a:rPr>
              <a:t>参与项目</a:t>
            </a:r>
            <a:r>
              <a:rPr lang="en-US" altLang="zh-CN" sz="1100" dirty="0">
                <a:latin typeface="微软雅黑" panose="020B0503020204020204" pitchFamily="34" charset="-122"/>
                <a:ea typeface="微软雅黑" panose="020B0503020204020204" pitchFamily="34" charset="-122"/>
              </a:rPr>
              <a:t>issue</a:t>
            </a:r>
            <a:r>
              <a:rPr lang="zh-CN" altLang="en-US" sz="1100" dirty="0">
                <a:latin typeface="微软雅黑" panose="020B0503020204020204" pitchFamily="34" charset="-122"/>
                <a:ea typeface="微软雅黑" panose="020B0503020204020204" pitchFamily="34" charset="-122"/>
              </a:rPr>
              <a:t>分析，验证改进结果，从</a:t>
            </a:r>
            <a:r>
              <a:rPr lang="en-US" altLang="zh-CN" sz="1100" dirty="0">
                <a:latin typeface="微软雅黑" panose="020B0503020204020204" pitchFamily="34" charset="-122"/>
                <a:ea typeface="微软雅黑" panose="020B0503020204020204" pitchFamily="34" charset="-122"/>
              </a:rPr>
              <a:t>QA</a:t>
            </a:r>
            <a:r>
              <a:rPr lang="zh-CN" altLang="en-US" sz="1100" dirty="0">
                <a:latin typeface="微软雅黑" panose="020B0503020204020204" pitchFamily="34" charset="-122"/>
                <a:ea typeface="微软雅黑" panose="020B0503020204020204" pitchFamily="34" charset="-122"/>
              </a:rPr>
              <a:t>角度评价</a:t>
            </a:r>
            <a:r>
              <a:rPr lang="en-US" altLang="zh-CN" sz="1100" dirty="0">
                <a:latin typeface="微软雅黑" panose="020B0503020204020204" pitchFamily="34" charset="-122"/>
                <a:ea typeface="微软雅黑" panose="020B0503020204020204" pitchFamily="34" charset="-122"/>
              </a:rPr>
              <a:t>Root Cause</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Action</a:t>
            </a:r>
            <a:r>
              <a:rPr lang="zh-CN" altLang="en-US" sz="1100" dirty="0">
                <a:latin typeface="微软雅黑" panose="020B0503020204020204" pitchFamily="34" charset="-122"/>
                <a:ea typeface="微软雅黑" panose="020B0503020204020204" pitchFamily="34" charset="-122"/>
              </a:rPr>
              <a:t>是否正确</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使问题做到闭环管理</a:t>
            </a:r>
            <a:r>
              <a:rPr lang="en-US" altLang="zh-CN" sz="1100" dirty="0">
                <a:latin typeface="微软雅黑" panose="020B0503020204020204" pitchFamily="34" charset="-122"/>
                <a:ea typeface="微软雅黑" panose="020B0503020204020204" pitchFamily="34" charset="-122"/>
              </a:rPr>
              <a:t>;</a:t>
            </a:r>
          </a:p>
          <a:p>
            <a:pPr defTabSz="823561">
              <a:lnSpc>
                <a:spcPct val="140000"/>
              </a:lnSpc>
              <a:defRPr/>
            </a:pPr>
            <a:r>
              <a:rPr lang="en-US" altLang="zh-CN" sz="1100" dirty="0">
                <a:latin typeface="微软雅黑" panose="020B0503020204020204" pitchFamily="34" charset="-122"/>
                <a:ea typeface="微软雅黑" panose="020B0503020204020204" pitchFamily="34" charset="-122"/>
              </a:rPr>
              <a:t>4.</a:t>
            </a:r>
            <a:r>
              <a:rPr lang="zh-CN" altLang="en-US" sz="1100" dirty="0">
                <a:latin typeface="微软雅黑" panose="020B0503020204020204" pitchFamily="34" charset="-122"/>
                <a:ea typeface="微软雅黑" panose="020B0503020204020204" pitchFamily="34" charset="-122"/>
              </a:rPr>
              <a:t>项目阶段评审判定</a:t>
            </a:r>
            <a:endParaRPr lang="en-US" altLang="zh-CN" sz="1100" dirty="0">
              <a:latin typeface="微软雅黑" panose="020B0503020204020204" pitchFamily="34" charset="-122"/>
              <a:ea typeface="微软雅黑" panose="020B0503020204020204" pitchFamily="34" charset="-122"/>
            </a:endParaRPr>
          </a:p>
          <a:p>
            <a:pPr defTabSz="823561">
              <a:lnSpc>
                <a:spcPct val="140000"/>
              </a:lnSpc>
              <a:defRPr/>
            </a:pPr>
            <a:r>
              <a:rPr lang="en-US" altLang="zh-CN" sz="1100" dirty="0">
                <a:latin typeface="微软雅黑" panose="020B0503020204020204" pitchFamily="34" charset="-122"/>
                <a:ea typeface="微软雅黑" panose="020B0503020204020204" pitchFamily="34" charset="-122"/>
              </a:rPr>
              <a:t>5.</a:t>
            </a:r>
            <a:r>
              <a:rPr lang="zh-CN" altLang="en-US" sz="1100" dirty="0">
                <a:latin typeface="微软雅黑" panose="020B0503020204020204" pitchFamily="34" charset="-122"/>
                <a:ea typeface="微软雅黑" panose="020B0503020204020204" pitchFamily="34" charset="-122"/>
              </a:rPr>
              <a:t>协助售后处理用户的退换机，投诉和抱怨，提高用户满意度；</a:t>
            </a:r>
            <a:endParaRPr lang="en-US" altLang="zh-CN" sz="1100" dirty="0">
              <a:latin typeface="微软雅黑" panose="020B0503020204020204" pitchFamily="34" charset="-122"/>
              <a:ea typeface="微软雅黑" panose="020B0503020204020204" pitchFamily="34" charset="-122"/>
            </a:endParaRPr>
          </a:p>
          <a:p>
            <a:pPr defTabSz="823561">
              <a:lnSpc>
                <a:spcPct val="140000"/>
              </a:lnSpc>
              <a:defRPr/>
            </a:pPr>
            <a:r>
              <a:rPr lang="en-US" altLang="zh-CN" sz="1100" dirty="0">
                <a:latin typeface="微软雅黑" panose="020B0503020204020204" pitchFamily="34" charset="-122"/>
                <a:ea typeface="微软雅黑" panose="020B0503020204020204" pitchFamily="34" charset="-122"/>
              </a:rPr>
              <a:t>6.</a:t>
            </a:r>
            <a:r>
              <a:rPr lang="zh-CN" altLang="en-US" sz="1100" dirty="0">
                <a:latin typeface="微软雅黑" panose="020B0503020204020204" pitchFamily="34" charset="-122"/>
                <a:ea typeface="微软雅黑" panose="020B0503020204020204" pitchFamily="34" charset="-122"/>
              </a:rPr>
              <a:t>每周跟踪售后新问题的产生，即时将问题反馈到研发，工厂，并跟进改善情况；</a:t>
            </a:r>
            <a:endParaRPr lang="en-US" altLang="zh-CN" sz="1100" dirty="0">
              <a:latin typeface="微软雅黑" panose="020B0503020204020204" pitchFamily="34" charset="-122"/>
              <a:ea typeface="微软雅黑" panose="020B0503020204020204" pitchFamily="34" charset="-122"/>
            </a:endParaRPr>
          </a:p>
          <a:p>
            <a:pPr defTabSz="823561">
              <a:lnSpc>
                <a:spcPct val="140000"/>
              </a:lnSpc>
              <a:defRPr/>
            </a:pPr>
            <a:r>
              <a:rPr lang="en-US" altLang="zh-CN" sz="1100" dirty="0">
                <a:latin typeface="微软雅黑" panose="020B0503020204020204" pitchFamily="34" charset="-122"/>
                <a:ea typeface="微软雅黑" panose="020B0503020204020204" pitchFamily="34" charset="-122"/>
              </a:rPr>
              <a:t>7.</a:t>
            </a:r>
            <a:r>
              <a:rPr lang="zh-CN" altLang="en-US" sz="1100" dirty="0">
                <a:latin typeface="微软雅黑" panose="020B0503020204020204" pitchFamily="34" charset="-122"/>
                <a:ea typeface="微软雅黑" panose="020B0503020204020204" pitchFamily="34" charset="-122"/>
              </a:rPr>
              <a:t>项目质量总结，总结报告与质量改进建议。</a:t>
            </a:r>
            <a:endParaRPr lang="en-US" altLang="zh-CN" sz="1100" dirty="0">
              <a:latin typeface="微软雅黑" panose="020B0503020204020204" pitchFamily="34" charset="-122"/>
              <a:ea typeface="微软雅黑" panose="020B0503020204020204" pitchFamily="34" charset="-122"/>
            </a:endParaRPr>
          </a:p>
        </p:txBody>
      </p:sp>
      <p:sp>
        <p:nvSpPr>
          <p:cNvPr id="26" name="矩形 25"/>
          <p:cNvSpPr/>
          <p:nvPr/>
        </p:nvSpPr>
        <p:spPr>
          <a:xfrm>
            <a:off x="2400973" y="892728"/>
            <a:ext cx="1974631" cy="1307949"/>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lIns="96433" tIns="48216" rIns="96433" bIns="48216" rtlCol="0" anchor="ctr"/>
          <a:lstStyle/>
          <a:p>
            <a:pPr algn="ctr"/>
            <a:r>
              <a:rPr lang="zh-CN" altLang="en-US" dirty="0">
                <a:solidFill>
                  <a:srgbClr val="FFFFFF"/>
                </a:solidFill>
              </a:rPr>
              <a:t>工厂质量及出货质量</a:t>
            </a:r>
            <a:endParaRPr lang="en-US" altLang="zh-CN" dirty="0">
              <a:solidFill>
                <a:srgbClr val="FFFFFF"/>
              </a:solidFill>
            </a:endParaRPr>
          </a:p>
          <a:p>
            <a:pPr algn="ctr"/>
            <a:r>
              <a:rPr lang="en-US" altLang="zh-CN" dirty="0">
                <a:solidFill>
                  <a:srgbClr val="FFFFFF"/>
                </a:solidFill>
              </a:rPr>
              <a:t>PQE/OQC</a:t>
            </a:r>
            <a:endParaRPr lang="zh-CN" altLang="en-US" dirty="0">
              <a:solidFill>
                <a:srgbClr val="FFFFFF"/>
              </a:solidFill>
            </a:endParaRPr>
          </a:p>
        </p:txBody>
      </p:sp>
      <p:sp>
        <p:nvSpPr>
          <p:cNvPr id="27" name="Rectangle 104"/>
          <p:cNvSpPr/>
          <p:nvPr/>
        </p:nvSpPr>
        <p:spPr>
          <a:xfrm>
            <a:off x="4457958" y="2222685"/>
            <a:ext cx="1960606" cy="5311246"/>
          </a:xfrm>
          <a:prstGeom prst="rect">
            <a:avLst/>
          </a:prstGeom>
          <a:solidFill>
            <a:srgbClr val="C6D9F2"/>
          </a:solidFill>
          <a:ln>
            <a:noFill/>
          </a:ln>
        </p:spPr>
        <p:txBody>
          <a:bodyPr wrap="square" lIns="128574" tIns="64286" rIns="128574" bIns="64286">
            <a:spAutoFit/>
          </a:bodyPr>
          <a:lstStyle/>
          <a:p>
            <a:pPr>
              <a:lnSpc>
                <a:spcPct val="150000"/>
              </a:lnSpc>
            </a:pPr>
            <a:r>
              <a:rPr lang="zh-CN" altLang="en-US" sz="1300" b="1" dirty="0">
                <a:solidFill>
                  <a:prstClr val="black"/>
                </a:solidFill>
                <a:latin typeface="Helvetica" charset="0"/>
                <a:ea typeface="Helvetica" charset="0"/>
                <a:cs typeface="Helvetica" charset="0"/>
              </a:rPr>
              <a:t>工作职责：</a:t>
            </a:r>
            <a:endParaRPr lang="en-US" altLang="zh-CN" sz="1300" b="1" dirty="0">
              <a:solidFill>
                <a:prstClr val="black"/>
              </a:solidFill>
              <a:latin typeface="Helvetica" charset="0"/>
              <a:ea typeface="Helvetica" charset="0"/>
              <a:cs typeface="Helvetica" charset="0"/>
            </a:endParaRPr>
          </a:p>
          <a:p>
            <a:pPr lvl="0">
              <a:lnSpc>
                <a:spcPct val="140000"/>
              </a:lnSpc>
            </a:pPr>
            <a:r>
              <a:rPr lang="en-US" altLang="zh-CN" sz="1100" dirty="0">
                <a:solidFill>
                  <a:prstClr val="black"/>
                </a:solidFill>
                <a:latin typeface="微软雅黑" panose="020B0503020204020204" pitchFamily="34" charset="-122"/>
                <a:ea typeface="微软雅黑" panose="020B0503020204020204" pitchFamily="34" charset="-122"/>
                <a:cs typeface="Helvetica" charset="0"/>
              </a:rPr>
              <a:t>1.</a:t>
            </a:r>
            <a:r>
              <a:rPr lang="zh-CN" altLang="en-US" sz="1100" dirty="0">
                <a:solidFill>
                  <a:prstClr val="black"/>
                </a:solidFill>
                <a:latin typeface="微软雅黑" panose="020B0503020204020204" pitchFamily="34" charset="-122"/>
                <a:ea typeface="微软雅黑" panose="020B0503020204020204" pitchFamily="34" charset="-122"/>
                <a:cs typeface="Helvetica" charset="0"/>
              </a:rPr>
              <a:t>负责结构件，包材供应商管理及跟进物料问题，供应商品质改善跟进，供应商审核；</a:t>
            </a:r>
            <a:endParaRPr lang="en-US" altLang="zh-CN" sz="1100" dirty="0">
              <a:solidFill>
                <a:prstClr val="black"/>
              </a:solidFill>
              <a:latin typeface="微软雅黑" panose="020B0503020204020204" pitchFamily="34" charset="-122"/>
              <a:ea typeface="微软雅黑" panose="020B0503020204020204" pitchFamily="34" charset="-122"/>
              <a:cs typeface="Helvetica" charset="0"/>
            </a:endParaRPr>
          </a:p>
          <a:p>
            <a:pPr lvl="0">
              <a:lnSpc>
                <a:spcPct val="140000"/>
              </a:lnSpc>
            </a:pPr>
            <a:r>
              <a:rPr lang="en-US" altLang="zh-CN" sz="1100" dirty="0">
                <a:solidFill>
                  <a:prstClr val="black"/>
                </a:solidFill>
                <a:latin typeface="微软雅黑" panose="020B0503020204020204" pitchFamily="34" charset="-122"/>
                <a:ea typeface="微软雅黑" panose="020B0503020204020204" pitchFamily="34" charset="-122"/>
                <a:cs typeface="Helvetica" charset="0"/>
              </a:rPr>
              <a:t>2.</a:t>
            </a:r>
            <a:r>
              <a:rPr lang="zh-CN" altLang="en-US" sz="1100" dirty="0">
                <a:solidFill>
                  <a:prstClr val="black"/>
                </a:solidFill>
                <a:latin typeface="微软雅黑" panose="020B0503020204020204" pitchFamily="34" charset="-122"/>
                <a:ea typeface="微软雅黑" panose="020B0503020204020204" pitchFamily="34" charset="-122"/>
                <a:cs typeface="Helvetica" charset="0"/>
              </a:rPr>
              <a:t> 负责电子物料，线材，模组类物料管理及品质问题跟进；</a:t>
            </a:r>
            <a:endParaRPr lang="en-US" altLang="zh-CN" sz="1100" dirty="0">
              <a:solidFill>
                <a:prstClr val="black"/>
              </a:solidFill>
              <a:latin typeface="微软雅黑" panose="020B0503020204020204" pitchFamily="34" charset="-122"/>
              <a:ea typeface="微软雅黑" panose="020B0503020204020204" pitchFamily="34" charset="-122"/>
              <a:cs typeface="Helvetica" charset="0"/>
            </a:endParaRPr>
          </a:p>
          <a:p>
            <a:pPr lvl="0">
              <a:lnSpc>
                <a:spcPct val="140000"/>
              </a:lnSpc>
            </a:pPr>
            <a:r>
              <a:rPr lang="en-US" altLang="zh-CN" sz="1100" dirty="0">
                <a:solidFill>
                  <a:prstClr val="black"/>
                </a:solidFill>
                <a:latin typeface="微软雅黑" panose="020B0503020204020204" pitchFamily="34" charset="-122"/>
                <a:ea typeface="微软雅黑" panose="020B0503020204020204" pitchFamily="34" charset="-122"/>
                <a:cs typeface="Helvetica" charset="0"/>
              </a:rPr>
              <a:t>3</a:t>
            </a:r>
            <a:r>
              <a:rPr lang="zh-CN" altLang="en-US" sz="1100" dirty="0">
                <a:solidFill>
                  <a:prstClr val="black"/>
                </a:solidFill>
                <a:latin typeface="微软雅黑" panose="020B0503020204020204" pitchFamily="34" charset="-122"/>
                <a:ea typeface="微软雅黑" panose="020B0503020204020204" pitchFamily="34" charset="-122"/>
                <a:cs typeface="Helvetica" charset="0"/>
              </a:rPr>
              <a:t>、物料封样跟进</a:t>
            </a:r>
            <a:endParaRPr lang="en-US" altLang="zh-CN" sz="1100" dirty="0">
              <a:solidFill>
                <a:prstClr val="black"/>
              </a:solidFill>
              <a:latin typeface="微软雅黑" panose="020B0503020204020204" pitchFamily="34" charset="-122"/>
              <a:ea typeface="微软雅黑" panose="020B0503020204020204" pitchFamily="34" charset="-122"/>
              <a:cs typeface="Helvetica" charset="0"/>
            </a:endParaRPr>
          </a:p>
          <a:p>
            <a:pPr lvl="0">
              <a:lnSpc>
                <a:spcPct val="140000"/>
              </a:lnSpc>
            </a:pPr>
            <a:r>
              <a:rPr lang="en-US" altLang="zh-CN" sz="1100" dirty="0">
                <a:solidFill>
                  <a:prstClr val="black"/>
                </a:solidFill>
                <a:latin typeface="微软雅黑" panose="020B0503020204020204" pitchFamily="34" charset="-122"/>
                <a:ea typeface="微软雅黑" panose="020B0503020204020204" pitchFamily="34" charset="-122"/>
                <a:cs typeface="Helvetica" charset="0"/>
              </a:rPr>
              <a:t>4.</a:t>
            </a:r>
            <a:r>
              <a:rPr lang="zh-CN" altLang="en-US" sz="1100" dirty="0">
                <a:solidFill>
                  <a:prstClr val="black"/>
                </a:solidFill>
                <a:latin typeface="微软雅黑" panose="020B0503020204020204" pitchFamily="34" charset="-122"/>
                <a:ea typeface="微软雅黑" panose="020B0503020204020204" pitchFamily="34" charset="-122"/>
                <a:cs typeface="Helvetica" charset="0"/>
              </a:rPr>
              <a:t>供应商审厂；</a:t>
            </a:r>
            <a:endParaRPr lang="en-US" altLang="zh-CN" sz="1100" dirty="0">
              <a:solidFill>
                <a:prstClr val="black"/>
              </a:solidFill>
              <a:latin typeface="微软雅黑" panose="020B0503020204020204" pitchFamily="34" charset="-122"/>
              <a:ea typeface="微软雅黑" panose="020B0503020204020204" pitchFamily="34" charset="-122"/>
              <a:cs typeface="Helvetica" charset="0"/>
            </a:endParaRPr>
          </a:p>
          <a:p>
            <a:pPr lvl="0">
              <a:lnSpc>
                <a:spcPct val="140000"/>
              </a:lnSpc>
            </a:pPr>
            <a:r>
              <a:rPr lang="en-US" altLang="zh-CN" sz="1100" dirty="0">
                <a:solidFill>
                  <a:prstClr val="black"/>
                </a:solidFill>
                <a:latin typeface="微软雅黑" panose="020B0503020204020204" pitchFamily="34" charset="-122"/>
                <a:ea typeface="微软雅黑" panose="020B0503020204020204" pitchFamily="34" charset="-122"/>
                <a:cs typeface="Helvetica" charset="0"/>
              </a:rPr>
              <a:t>5.IQC</a:t>
            </a:r>
            <a:r>
              <a:rPr lang="zh-CN" altLang="en-US" sz="1100" dirty="0">
                <a:solidFill>
                  <a:prstClr val="black"/>
                </a:solidFill>
                <a:latin typeface="微软雅黑" panose="020B0503020204020204" pitchFamily="34" charset="-122"/>
                <a:ea typeface="微软雅黑" panose="020B0503020204020204" pitchFamily="34" charset="-122"/>
                <a:cs typeface="Helvetica" charset="0"/>
              </a:rPr>
              <a:t>周</a:t>
            </a:r>
            <a:r>
              <a:rPr lang="zh-CN" altLang="en-US" sz="1100" dirty="0" smtClean="0">
                <a:solidFill>
                  <a:prstClr val="black"/>
                </a:solidFill>
                <a:latin typeface="微软雅黑" panose="020B0503020204020204" pitchFamily="34" charset="-122"/>
                <a:ea typeface="微软雅黑" panose="020B0503020204020204" pitchFamily="34" charset="-122"/>
                <a:cs typeface="Helvetica" charset="0"/>
              </a:rPr>
              <a:t>月报</a:t>
            </a:r>
            <a:endParaRPr lang="en-US" altLang="zh-CN" sz="1100" dirty="0" smtClean="0">
              <a:solidFill>
                <a:prstClr val="black"/>
              </a:solidFill>
              <a:latin typeface="微软雅黑" panose="020B0503020204020204" pitchFamily="34" charset="-122"/>
              <a:ea typeface="微软雅黑" panose="020B0503020204020204" pitchFamily="34" charset="-122"/>
              <a:cs typeface="Helvetica" charset="0"/>
            </a:endParaRPr>
          </a:p>
          <a:p>
            <a:pPr lvl="0">
              <a:lnSpc>
                <a:spcPct val="140000"/>
              </a:lnSpc>
            </a:pPr>
            <a:endParaRPr lang="en-US" altLang="zh-CN" sz="1100" dirty="0">
              <a:solidFill>
                <a:prstClr val="black"/>
              </a:solidFill>
              <a:latin typeface="微软雅黑" panose="020B0503020204020204" pitchFamily="34" charset="-122"/>
              <a:ea typeface="微软雅黑" panose="020B0503020204020204" pitchFamily="34" charset="-122"/>
              <a:cs typeface="Helvetica" charset="0"/>
            </a:endParaRPr>
          </a:p>
          <a:p>
            <a:pPr lvl="0">
              <a:lnSpc>
                <a:spcPct val="140000"/>
              </a:lnSpc>
            </a:pPr>
            <a:endParaRPr lang="en-US" altLang="zh-CN" sz="1100" dirty="0" smtClean="0">
              <a:solidFill>
                <a:prstClr val="black"/>
              </a:solidFill>
              <a:latin typeface="微软雅黑" panose="020B0503020204020204" pitchFamily="34" charset="-122"/>
              <a:ea typeface="微软雅黑" panose="020B0503020204020204" pitchFamily="34" charset="-122"/>
              <a:cs typeface="Helvetica" charset="0"/>
            </a:endParaRPr>
          </a:p>
          <a:p>
            <a:pPr lvl="0">
              <a:lnSpc>
                <a:spcPct val="140000"/>
              </a:lnSpc>
            </a:pPr>
            <a:endParaRPr lang="en-US" altLang="zh-CN" sz="1100" dirty="0">
              <a:solidFill>
                <a:prstClr val="black"/>
              </a:solidFill>
              <a:latin typeface="微软雅黑" panose="020B0503020204020204" pitchFamily="34" charset="-122"/>
              <a:ea typeface="微软雅黑" panose="020B0503020204020204" pitchFamily="34" charset="-122"/>
              <a:cs typeface="Helvetica" charset="0"/>
            </a:endParaRPr>
          </a:p>
          <a:p>
            <a:pPr lvl="0"/>
            <a:endParaRPr lang="en-US" altLang="zh-CN" sz="1300" dirty="0">
              <a:solidFill>
                <a:prstClr val="black"/>
              </a:solidFill>
              <a:latin typeface="微软雅黑" panose="020B0503020204020204" pitchFamily="34" charset="-122"/>
              <a:ea typeface="微软雅黑" panose="020B0503020204020204" pitchFamily="34" charset="-122"/>
              <a:cs typeface="Helvetica" charset="0"/>
            </a:endParaRPr>
          </a:p>
          <a:p>
            <a:pPr lvl="0"/>
            <a:endParaRPr lang="en-US" altLang="zh-CN" sz="1300" dirty="0">
              <a:solidFill>
                <a:prstClr val="black"/>
              </a:solidFill>
              <a:latin typeface="微软雅黑" panose="020B0503020204020204" pitchFamily="34" charset="-122"/>
              <a:ea typeface="微软雅黑" panose="020B0503020204020204" pitchFamily="34" charset="-122"/>
              <a:cs typeface="Helvetica" charset="0"/>
            </a:endParaRPr>
          </a:p>
          <a:p>
            <a:pPr lvl="0"/>
            <a:endParaRPr lang="en-US" altLang="zh-CN" sz="1300" dirty="0">
              <a:solidFill>
                <a:prstClr val="black"/>
              </a:solidFill>
              <a:latin typeface="微软雅黑" panose="020B0503020204020204" pitchFamily="34" charset="-122"/>
              <a:ea typeface="微软雅黑" panose="020B0503020204020204" pitchFamily="34" charset="-122"/>
              <a:cs typeface="Helvetica" charset="0"/>
            </a:endParaRPr>
          </a:p>
          <a:p>
            <a:pPr lvl="0"/>
            <a:endParaRPr lang="en-US" altLang="zh-CN" sz="1300" dirty="0">
              <a:solidFill>
                <a:prstClr val="black"/>
              </a:solidFill>
              <a:latin typeface="微软雅黑" panose="020B0503020204020204" pitchFamily="34" charset="-122"/>
              <a:ea typeface="微软雅黑" panose="020B0503020204020204" pitchFamily="34" charset="-122"/>
              <a:cs typeface="Helvetica" charset="0"/>
            </a:endParaRPr>
          </a:p>
          <a:p>
            <a:pPr lvl="0"/>
            <a:endParaRPr lang="en-US" altLang="zh-CN" sz="1300" dirty="0">
              <a:solidFill>
                <a:prstClr val="black"/>
              </a:solidFill>
              <a:latin typeface="微软雅黑" panose="020B0503020204020204" pitchFamily="34" charset="-122"/>
              <a:ea typeface="微软雅黑" panose="020B0503020204020204" pitchFamily="34" charset="-122"/>
              <a:cs typeface="Helvetica" charset="0"/>
            </a:endParaRPr>
          </a:p>
          <a:p>
            <a:pPr lvl="0"/>
            <a:endParaRPr lang="en-US" altLang="zh-CN" sz="1300" dirty="0">
              <a:solidFill>
                <a:prstClr val="black"/>
              </a:solidFill>
              <a:latin typeface="微软雅黑" panose="020B0503020204020204" pitchFamily="34" charset="-122"/>
              <a:ea typeface="微软雅黑" panose="020B0503020204020204" pitchFamily="34" charset="-122"/>
              <a:cs typeface="Helvetica" charset="0"/>
            </a:endParaRPr>
          </a:p>
          <a:p>
            <a:pPr lvl="0"/>
            <a:endParaRPr lang="en-US" altLang="zh-CN" sz="1300" dirty="0">
              <a:solidFill>
                <a:prstClr val="black"/>
              </a:solidFill>
              <a:latin typeface="微软雅黑" panose="020B0503020204020204" pitchFamily="34" charset="-122"/>
              <a:ea typeface="微软雅黑" panose="020B0503020204020204" pitchFamily="34" charset="-122"/>
              <a:cs typeface="Helvetica" charset="0"/>
            </a:endParaRPr>
          </a:p>
          <a:p>
            <a:pPr lvl="0"/>
            <a:endParaRPr lang="en-US" altLang="zh-CN" sz="1300" dirty="0">
              <a:solidFill>
                <a:prstClr val="black"/>
              </a:solidFill>
              <a:latin typeface="微软雅黑" panose="020B0503020204020204" pitchFamily="34" charset="-122"/>
              <a:ea typeface="微软雅黑" panose="020B0503020204020204" pitchFamily="34" charset="-122"/>
              <a:cs typeface="Helvetica" charset="0"/>
            </a:endParaRPr>
          </a:p>
          <a:p>
            <a:pPr lvl="0"/>
            <a:endParaRPr lang="en-US" altLang="zh-CN" sz="1300" dirty="0">
              <a:solidFill>
                <a:prstClr val="black"/>
              </a:solidFill>
              <a:latin typeface="微软雅黑" panose="020B0503020204020204" pitchFamily="34" charset="-122"/>
              <a:ea typeface="微软雅黑" panose="020B0503020204020204" pitchFamily="34" charset="-122"/>
              <a:cs typeface="Helvetica" charset="0"/>
            </a:endParaRPr>
          </a:p>
        </p:txBody>
      </p:sp>
      <p:sp>
        <p:nvSpPr>
          <p:cNvPr id="28" name="矩形 27"/>
          <p:cNvSpPr/>
          <p:nvPr/>
        </p:nvSpPr>
        <p:spPr>
          <a:xfrm>
            <a:off x="4457958" y="892728"/>
            <a:ext cx="1974631" cy="1307949"/>
          </a:xfrm>
          <a:prstGeom prst="rect">
            <a:avLst/>
          </a:prstGeom>
          <a:solidFill>
            <a:srgbClr val="0A59B2"/>
          </a:solidFill>
          <a:ln>
            <a:noFill/>
          </a:ln>
        </p:spPr>
        <p:style>
          <a:lnRef idx="1">
            <a:schemeClr val="accent1"/>
          </a:lnRef>
          <a:fillRef idx="3">
            <a:schemeClr val="accent1"/>
          </a:fillRef>
          <a:effectRef idx="2">
            <a:schemeClr val="accent1"/>
          </a:effectRef>
          <a:fontRef idx="minor">
            <a:schemeClr val="lt1"/>
          </a:fontRef>
        </p:style>
        <p:txBody>
          <a:bodyPr lIns="96433" tIns="48216" rIns="96433" bIns="48216" rtlCol="0" anchor="ctr"/>
          <a:lstStyle/>
          <a:p>
            <a:pPr algn="ctr"/>
            <a:r>
              <a:rPr lang="zh-CN" altLang="en-US" dirty="0">
                <a:solidFill>
                  <a:srgbClr val="FFFFFF"/>
                </a:solidFill>
              </a:rPr>
              <a:t>供应商质量管控及来料质量</a:t>
            </a:r>
            <a:endParaRPr lang="en-US" altLang="zh-CN" dirty="0">
              <a:solidFill>
                <a:srgbClr val="FFFFFF"/>
              </a:solidFill>
            </a:endParaRPr>
          </a:p>
          <a:p>
            <a:pPr algn="ctr"/>
            <a:r>
              <a:rPr lang="en-US" altLang="zh-CN" dirty="0">
                <a:solidFill>
                  <a:srgbClr val="FFFFFF"/>
                </a:solidFill>
              </a:rPr>
              <a:t>SQE</a:t>
            </a:r>
            <a:endParaRPr lang="zh-CN" altLang="en-US" dirty="0">
              <a:solidFill>
                <a:srgbClr val="FFFFFF"/>
              </a:solidFill>
            </a:endParaRPr>
          </a:p>
        </p:txBody>
      </p:sp>
      <p:sp>
        <p:nvSpPr>
          <p:cNvPr id="29" name="Rectangle 104"/>
          <p:cNvSpPr/>
          <p:nvPr/>
        </p:nvSpPr>
        <p:spPr>
          <a:xfrm>
            <a:off x="6514943" y="2222684"/>
            <a:ext cx="1960606" cy="5235841"/>
          </a:xfrm>
          <a:prstGeom prst="rect">
            <a:avLst/>
          </a:prstGeom>
          <a:solidFill>
            <a:schemeClr val="bg1">
              <a:lumMod val="75000"/>
            </a:schemeClr>
          </a:solidFill>
          <a:ln>
            <a:noFill/>
          </a:ln>
        </p:spPr>
        <p:txBody>
          <a:bodyPr wrap="square" lIns="128574" tIns="64286" rIns="128574" bIns="64286">
            <a:spAutoFit/>
          </a:bodyPr>
          <a:lstStyle/>
          <a:p>
            <a:pPr>
              <a:lnSpc>
                <a:spcPct val="140000"/>
              </a:lnSpc>
            </a:pPr>
            <a:r>
              <a:rPr lang="zh-CN" altLang="en-US" sz="1300" b="1" dirty="0">
                <a:latin typeface="微软雅黑" panose="020B0503020204020204" pitchFamily="34" charset="-122"/>
                <a:ea typeface="微软雅黑" panose="020B0503020204020204" pitchFamily="34" charset="-122"/>
                <a:cs typeface="Arial"/>
              </a:rPr>
              <a:t>可靠性测试工作职责</a:t>
            </a:r>
            <a:r>
              <a:rPr lang="zh-CN" altLang="en-US" sz="1300" b="1" dirty="0">
                <a:latin typeface="微软雅黑" panose="020B0503020204020204" pitchFamily="34" charset="-122"/>
                <a:ea typeface="微软雅黑" panose="020B0503020204020204" pitchFamily="34" charset="-122"/>
                <a:cs typeface="Helvetica" charset="0"/>
              </a:rPr>
              <a:t>：</a:t>
            </a:r>
            <a:endParaRPr lang="en-US" altLang="zh-CN" sz="1300" b="1" dirty="0">
              <a:latin typeface="微软雅黑" panose="020B0503020204020204" pitchFamily="34" charset="-122"/>
              <a:ea typeface="微软雅黑" panose="020B0503020204020204" pitchFamily="34" charset="-122"/>
              <a:cs typeface="Helvetica" charset="0"/>
            </a:endParaRPr>
          </a:p>
          <a:p>
            <a:pPr>
              <a:lnSpc>
                <a:spcPct val="140000"/>
              </a:lnSpc>
              <a:buAutoNum type="arabicPeriod"/>
            </a:pPr>
            <a:r>
              <a:rPr lang="zh-CN" altLang="en-US" sz="1100" dirty="0">
                <a:latin typeface="微软雅黑" panose="020B0503020204020204" pitchFamily="34" charset="-122"/>
                <a:ea typeface="微软雅黑" panose="020B0503020204020204" pitchFamily="34" charset="-122"/>
              </a:rPr>
              <a:t>负责新产品硬件测试标准的检讨、制定、维护；</a:t>
            </a:r>
            <a:endParaRPr lang="en-US" altLang="zh-CN" sz="1100" dirty="0">
              <a:latin typeface="微软雅黑" panose="020B0503020204020204" pitchFamily="34" charset="-122"/>
              <a:ea typeface="微软雅黑" panose="020B0503020204020204" pitchFamily="34" charset="-122"/>
            </a:endParaRPr>
          </a:p>
          <a:p>
            <a:pPr>
              <a:lnSpc>
                <a:spcPct val="140000"/>
              </a:lnSpc>
              <a:buAutoNum type="arabicPeriod"/>
            </a:pPr>
            <a:r>
              <a:rPr lang="zh-CN" altLang="en-US" sz="1100" dirty="0">
                <a:latin typeface="微软雅黑" panose="020B0503020204020204" pitchFamily="34" charset="-122"/>
                <a:ea typeface="微软雅黑" panose="020B0503020204020204" pitchFamily="34" charset="-122"/>
              </a:rPr>
              <a:t>负责新产品设计阶段（</a:t>
            </a:r>
            <a:r>
              <a:rPr lang="en-US" altLang="zh-CN" sz="1100" dirty="0">
                <a:latin typeface="微软雅黑" panose="020B0503020204020204" pitchFamily="34" charset="-122"/>
                <a:ea typeface="微软雅黑" panose="020B0503020204020204" pitchFamily="34" charset="-122"/>
              </a:rPr>
              <a:t>EVT</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DVT</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PVT</a:t>
            </a:r>
            <a:r>
              <a:rPr lang="zh-CN" altLang="en-US" sz="1100" dirty="0">
                <a:latin typeface="微软雅黑" panose="020B0503020204020204" pitchFamily="34" charset="-122"/>
                <a:ea typeface="微软雅黑" panose="020B0503020204020204" pitchFamily="34" charset="-122"/>
              </a:rPr>
              <a:t>）的导入验证安排；</a:t>
            </a:r>
            <a:endParaRPr lang="en-US" altLang="zh-CN" sz="1100" dirty="0">
              <a:latin typeface="微软雅黑" panose="020B0503020204020204" pitchFamily="34" charset="-122"/>
              <a:ea typeface="微软雅黑" panose="020B0503020204020204" pitchFamily="34" charset="-122"/>
            </a:endParaRPr>
          </a:p>
          <a:p>
            <a:pPr>
              <a:lnSpc>
                <a:spcPct val="140000"/>
              </a:lnSpc>
              <a:buAutoNum type="arabicPeriod"/>
            </a:pPr>
            <a:r>
              <a:rPr lang="zh-CN" altLang="en-US" sz="1100" dirty="0">
                <a:latin typeface="微软雅黑" panose="020B0503020204020204" pitchFamily="34" charset="-122"/>
                <a:ea typeface="微软雅黑" panose="020B0503020204020204" pitchFamily="34" charset="-122"/>
              </a:rPr>
              <a:t>负责新产品导入验证项目的制定、样机数量评估；</a:t>
            </a:r>
            <a:endParaRPr lang="en-US" altLang="zh-CN" sz="1100" dirty="0">
              <a:latin typeface="微软雅黑" panose="020B0503020204020204" pitchFamily="34" charset="-122"/>
              <a:ea typeface="微软雅黑" panose="020B0503020204020204" pitchFamily="34" charset="-122"/>
            </a:endParaRPr>
          </a:p>
          <a:p>
            <a:pPr>
              <a:lnSpc>
                <a:spcPct val="140000"/>
              </a:lnSpc>
              <a:buAutoNum type="arabicPeriod"/>
            </a:pPr>
            <a:r>
              <a:rPr lang="zh-CN" altLang="en-US" sz="1100" dirty="0">
                <a:latin typeface="微软雅黑" panose="020B0503020204020204" pitchFamily="34" charset="-122"/>
                <a:ea typeface="微软雅黑" panose="020B0503020204020204" pitchFamily="34" charset="-122"/>
              </a:rPr>
              <a:t>工厂实验室的管理，以及测试资源的协调；</a:t>
            </a:r>
            <a:endParaRPr lang="en-US" altLang="zh-CN" sz="1100" dirty="0">
              <a:latin typeface="微软雅黑" panose="020B0503020204020204" pitchFamily="34" charset="-122"/>
              <a:ea typeface="微软雅黑" panose="020B0503020204020204" pitchFamily="34" charset="-122"/>
            </a:endParaRPr>
          </a:p>
          <a:p>
            <a:pPr>
              <a:lnSpc>
                <a:spcPct val="140000"/>
              </a:lnSpc>
              <a:buAutoNum type="arabicPeriod"/>
            </a:pPr>
            <a:r>
              <a:rPr lang="zh-CN" altLang="en-US" sz="1100" dirty="0">
                <a:latin typeface="微软雅黑" panose="020B0503020204020204" pitchFamily="34" charset="-122"/>
                <a:ea typeface="微软雅黑" panose="020B0503020204020204" pitchFamily="34" charset="-122"/>
              </a:rPr>
              <a:t>把控项目开发验证周期，保证项目进度；</a:t>
            </a:r>
            <a:endParaRPr lang="en-US" altLang="zh-CN" sz="1100" dirty="0">
              <a:latin typeface="微软雅黑" panose="020B0503020204020204" pitchFamily="34" charset="-122"/>
              <a:ea typeface="微软雅黑" panose="020B0503020204020204" pitchFamily="34" charset="-122"/>
            </a:endParaRPr>
          </a:p>
          <a:p>
            <a:pPr>
              <a:lnSpc>
                <a:spcPct val="140000"/>
              </a:lnSpc>
              <a:buAutoNum type="arabicPeriod"/>
            </a:pPr>
            <a:r>
              <a:rPr lang="zh-CN" altLang="en-US" sz="1100" dirty="0">
                <a:latin typeface="微软雅黑" panose="020B0503020204020204" pitchFamily="34" charset="-122"/>
                <a:ea typeface="微软雅黑" panose="020B0503020204020204" pitchFamily="34" charset="-122"/>
              </a:rPr>
              <a:t>不良问题的通报，改善对策验证；</a:t>
            </a:r>
            <a:endParaRPr lang="en-US" altLang="zh-CN" sz="1100" dirty="0">
              <a:latin typeface="微软雅黑" panose="020B0503020204020204" pitchFamily="34" charset="-122"/>
              <a:ea typeface="微软雅黑" panose="020B0503020204020204" pitchFamily="34" charset="-122"/>
            </a:endParaRPr>
          </a:p>
          <a:p>
            <a:pPr>
              <a:lnSpc>
                <a:spcPct val="140000"/>
              </a:lnSpc>
              <a:buAutoNum type="arabicPeriod"/>
            </a:pPr>
            <a:r>
              <a:rPr lang="zh-CN" altLang="en-US" sz="1100" dirty="0">
                <a:latin typeface="微软雅黑" panose="020B0503020204020204" pitchFamily="34" charset="-122"/>
                <a:ea typeface="微软雅黑" panose="020B0503020204020204" pitchFamily="34" charset="-122"/>
              </a:rPr>
              <a:t>参加项目评审，提供测试相关资料</a:t>
            </a:r>
            <a:r>
              <a:rPr lang="zh-CN" altLang="en-US" sz="1100" dirty="0" smtClean="0">
                <a:latin typeface="微软雅黑" panose="020B0503020204020204" pitchFamily="34" charset="-122"/>
                <a:ea typeface="微软雅黑" panose="020B0503020204020204" pitchFamily="34" charset="-122"/>
              </a:rPr>
              <a:t>；</a:t>
            </a:r>
            <a:endParaRPr lang="en-US" altLang="zh-CN" sz="1100" dirty="0" smtClean="0">
              <a:latin typeface="微软雅黑" panose="020B0503020204020204" pitchFamily="34" charset="-122"/>
              <a:ea typeface="微软雅黑" panose="020B0503020204020204" pitchFamily="34" charset="-122"/>
            </a:endParaRPr>
          </a:p>
          <a:p>
            <a:pPr>
              <a:lnSpc>
                <a:spcPct val="140000"/>
              </a:lnSpc>
              <a:buAutoNum type="arabicPeriod"/>
            </a:pPr>
            <a:endParaRPr lang="en-US" altLang="zh-CN" sz="1100" dirty="0">
              <a:latin typeface="微软雅黑" panose="020B0503020204020204" pitchFamily="34" charset="-122"/>
              <a:ea typeface="微软雅黑" panose="020B0503020204020204" pitchFamily="34" charset="-122"/>
            </a:endParaRPr>
          </a:p>
          <a:p>
            <a:pPr>
              <a:lnSpc>
                <a:spcPct val="140000"/>
              </a:lnSpc>
              <a:buAutoNum type="arabicPeriod"/>
            </a:pPr>
            <a:endParaRPr lang="en-US" altLang="zh-CN" sz="1100" dirty="0" smtClean="0">
              <a:latin typeface="微软雅黑" panose="020B0503020204020204" pitchFamily="34" charset="-122"/>
              <a:ea typeface="微软雅黑" panose="020B0503020204020204" pitchFamily="34" charset="-122"/>
            </a:endParaRPr>
          </a:p>
          <a:p>
            <a:pPr>
              <a:lnSpc>
                <a:spcPct val="140000"/>
              </a:lnSpc>
              <a:buAutoNum type="arabicPeriod"/>
            </a:pPr>
            <a:endParaRPr lang="en-US" altLang="zh-CN" sz="1100" dirty="0">
              <a:latin typeface="微软雅黑" panose="020B0503020204020204" pitchFamily="34" charset="-122"/>
              <a:ea typeface="微软雅黑" panose="020B0503020204020204" pitchFamily="34" charset="-122"/>
            </a:endParaRPr>
          </a:p>
          <a:p>
            <a:pPr>
              <a:lnSpc>
                <a:spcPct val="140000"/>
              </a:lnSpc>
              <a:buAutoNum type="arabicPeriod"/>
            </a:pPr>
            <a:endParaRPr lang="en-US" altLang="zh-CN" sz="1300" dirty="0">
              <a:latin typeface="微软雅黑" panose="020B0503020204020204" pitchFamily="34" charset="-122"/>
              <a:ea typeface="微软雅黑" panose="020B0503020204020204" pitchFamily="34" charset="-122"/>
            </a:endParaRPr>
          </a:p>
          <a:p>
            <a:pPr>
              <a:lnSpc>
                <a:spcPct val="140000"/>
              </a:lnSpc>
            </a:pPr>
            <a:endParaRPr lang="en-US" altLang="zh-CN" sz="1300" dirty="0">
              <a:latin typeface="微软雅黑" panose="020B0503020204020204" pitchFamily="34" charset="-122"/>
              <a:ea typeface="微软雅黑" panose="020B0503020204020204" pitchFamily="34" charset="-122"/>
            </a:endParaRPr>
          </a:p>
        </p:txBody>
      </p:sp>
      <p:sp>
        <p:nvSpPr>
          <p:cNvPr id="30" name="矩形 29"/>
          <p:cNvSpPr/>
          <p:nvPr/>
        </p:nvSpPr>
        <p:spPr>
          <a:xfrm>
            <a:off x="6514943" y="892728"/>
            <a:ext cx="1974631" cy="1307949"/>
          </a:xfrm>
          <a:prstGeom prst="rect">
            <a:avLst/>
          </a:prstGeom>
          <a:solidFill>
            <a:srgbClr val="595959"/>
          </a:solidFill>
          <a:ln>
            <a:noFill/>
          </a:ln>
        </p:spPr>
        <p:style>
          <a:lnRef idx="1">
            <a:schemeClr val="accent1"/>
          </a:lnRef>
          <a:fillRef idx="3">
            <a:schemeClr val="accent1"/>
          </a:fillRef>
          <a:effectRef idx="2">
            <a:schemeClr val="accent1"/>
          </a:effectRef>
          <a:fontRef idx="minor">
            <a:schemeClr val="lt1"/>
          </a:fontRef>
        </p:style>
        <p:txBody>
          <a:bodyPr lIns="96433" tIns="48216" rIns="96433" bIns="48216" rtlCol="0" anchor="ctr"/>
          <a:lstStyle/>
          <a:p>
            <a:pPr algn="ctr"/>
            <a:r>
              <a:rPr lang="zh-CN" altLang="en-US" dirty="0">
                <a:solidFill>
                  <a:srgbClr val="FFFFFF"/>
                </a:solidFill>
              </a:rPr>
              <a:t>可靠性测试</a:t>
            </a:r>
            <a:endParaRPr lang="en-US" altLang="zh-CN" dirty="0">
              <a:solidFill>
                <a:srgbClr val="FFFFFF"/>
              </a:solidFill>
            </a:endParaRPr>
          </a:p>
          <a:p>
            <a:pPr algn="ctr"/>
            <a:r>
              <a:rPr lang="en-US" altLang="zh-CN" dirty="0">
                <a:solidFill>
                  <a:srgbClr val="FFFFFF"/>
                </a:solidFill>
              </a:rPr>
              <a:t>DQE</a:t>
            </a:r>
            <a:endParaRPr lang="zh-CN" altLang="en-US" dirty="0">
              <a:solidFill>
                <a:srgbClr val="FFFFFF"/>
              </a:solidFill>
            </a:endParaRPr>
          </a:p>
        </p:txBody>
      </p:sp>
      <p:sp>
        <p:nvSpPr>
          <p:cNvPr id="31" name="Rectangle 104"/>
          <p:cNvSpPr/>
          <p:nvPr/>
        </p:nvSpPr>
        <p:spPr>
          <a:xfrm>
            <a:off x="8571929" y="2222685"/>
            <a:ext cx="1960606" cy="5237380"/>
          </a:xfrm>
          <a:prstGeom prst="rect">
            <a:avLst/>
          </a:prstGeom>
          <a:solidFill>
            <a:srgbClr val="C6D9F2"/>
          </a:solidFill>
          <a:ln>
            <a:noFill/>
          </a:ln>
        </p:spPr>
        <p:txBody>
          <a:bodyPr wrap="square" lIns="128574" tIns="64286" rIns="128574" bIns="64286">
            <a:spAutoFit/>
          </a:bodyPr>
          <a:lstStyle/>
          <a:p>
            <a:pPr>
              <a:lnSpc>
                <a:spcPct val="150000"/>
              </a:lnSpc>
            </a:pPr>
            <a:r>
              <a:rPr lang="zh-CN" altLang="en-US" sz="1300" b="1" dirty="0">
                <a:solidFill>
                  <a:prstClr val="black"/>
                </a:solidFill>
                <a:latin typeface="Helvetica" charset="0"/>
                <a:ea typeface="Helvetica" charset="0"/>
                <a:cs typeface="Helvetica" charset="0"/>
              </a:rPr>
              <a:t>售后质量工作职责：</a:t>
            </a:r>
            <a:endParaRPr lang="en-US" altLang="zh-CN" sz="1300" b="1" dirty="0">
              <a:solidFill>
                <a:prstClr val="black"/>
              </a:solidFill>
              <a:latin typeface="Helvetica" charset="0"/>
              <a:ea typeface="Helvetica" charset="0"/>
              <a:cs typeface="Helvetica" charset="0"/>
            </a:endParaRPr>
          </a:p>
          <a:p>
            <a:pPr lvl="0">
              <a:lnSpc>
                <a:spcPct val="140000"/>
              </a:lnSpc>
            </a:pPr>
            <a:r>
              <a:rPr lang="en-US" altLang="zh-CN" sz="1100" dirty="0">
                <a:solidFill>
                  <a:prstClr val="black"/>
                </a:solidFill>
                <a:latin typeface="微软雅黑" panose="020B0503020204020204" pitchFamily="34" charset="-122"/>
                <a:ea typeface="微软雅黑" panose="020B0503020204020204" pitchFamily="34" charset="-122"/>
                <a:cs typeface="Helvetica" charset="0"/>
              </a:rPr>
              <a:t>1.</a:t>
            </a:r>
            <a:r>
              <a:rPr lang="zh-CN" altLang="zh-CN" sz="1100" dirty="0">
                <a:latin typeface="微软雅黑" panose="020B0503020204020204" pitchFamily="34" charset="-122"/>
                <a:ea typeface="微软雅黑" panose="020B0503020204020204" pitchFamily="34" charset="-122"/>
              </a:rPr>
              <a:t>汇总市场不良数据；输出市场不良率不良量等周期性报表（周报</a:t>
            </a:r>
            <a:r>
              <a:rPr lang="en-US" altLang="zh-CN" sz="1100" dirty="0">
                <a:latin typeface="微软雅黑" panose="020B0503020204020204" pitchFamily="34" charset="-122"/>
                <a:ea typeface="微软雅黑" panose="020B0503020204020204" pitchFamily="34" charset="-122"/>
              </a:rPr>
              <a:t>/</a:t>
            </a:r>
            <a:r>
              <a:rPr lang="zh-CN" altLang="zh-CN" sz="1100" dirty="0">
                <a:latin typeface="微软雅黑" panose="020B0503020204020204" pitchFamily="34" charset="-122"/>
                <a:ea typeface="微软雅黑" panose="020B0503020204020204" pitchFamily="34" charset="-122"/>
              </a:rPr>
              <a:t>月报）。</a:t>
            </a:r>
          </a:p>
          <a:p>
            <a:pPr lvl="0">
              <a:lnSpc>
                <a:spcPct val="140000"/>
              </a:lnSpc>
            </a:pPr>
            <a:r>
              <a:rPr lang="en-US" altLang="zh-CN" sz="1100" dirty="0">
                <a:latin typeface="微软雅黑" panose="020B0503020204020204" pitchFamily="34" charset="-122"/>
                <a:ea typeface="微软雅黑" panose="020B0503020204020204" pitchFamily="34" charset="-122"/>
              </a:rPr>
              <a:t>2.</a:t>
            </a:r>
            <a:r>
              <a:rPr lang="zh-CN" altLang="zh-CN" sz="1100" dirty="0">
                <a:latin typeface="微软雅黑" panose="020B0503020204020204" pitchFamily="34" charset="-122"/>
                <a:ea typeface="微软雅黑" panose="020B0503020204020204" pitchFamily="34" charset="-122"/>
              </a:rPr>
              <a:t>监控售后不良状态，发现不良异常时，追踪推动分析改善，并监控改善后不良率变化，评估改善有效性，并做备案记录。</a:t>
            </a:r>
          </a:p>
          <a:p>
            <a:pPr lvl="0">
              <a:lnSpc>
                <a:spcPct val="140000"/>
              </a:lnSpc>
            </a:pPr>
            <a:r>
              <a:rPr lang="en-US" altLang="zh-CN" sz="1100" dirty="0">
                <a:latin typeface="微软雅黑" panose="020B0503020204020204" pitchFamily="34" charset="-122"/>
                <a:ea typeface="微软雅黑" panose="020B0503020204020204" pitchFamily="34" charset="-122"/>
              </a:rPr>
              <a:t>3.</a:t>
            </a:r>
            <a:r>
              <a:rPr lang="zh-CN" altLang="zh-CN" sz="1100" dirty="0">
                <a:latin typeface="微软雅黑" panose="020B0503020204020204" pitchFamily="34" charset="-122"/>
                <a:ea typeface="微软雅黑" panose="020B0503020204020204" pitchFamily="34" charset="-122"/>
              </a:rPr>
              <a:t>利用收集的的各种数据进行信息钻取，实现多维度分析，帮助找出分析改善方向</a:t>
            </a:r>
            <a:endParaRPr lang="en-US" altLang="zh-CN" sz="1100" dirty="0">
              <a:latin typeface="微软雅黑" panose="020B0503020204020204" pitchFamily="34" charset="-122"/>
              <a:ea typeface="微软雅黑" panose="020B0503020204020204" pitchFamily="34" charset="-122"/>
            </a:endParaRPr>
          </a:p>
          <a:p>
            <a:pPr lvl="0"/>
            <a:endParaRPr lang="en-US" altLang="zh-CN" sz="1300" b="1" dirty="0" smtClean="0">
              <a:solidFill>
                <a:prstClr val="black"/>
              </a:solidFill>
              <a:latin typeface="微软雅黑" panose="020B0503020204020204" pitchFamily="34" charset="-122"/>
              <a:ea typeface="微软雅黑" panose="020B0503020204020204" pitchFamily="34" charset="-122"/>
              <a:cs typeface="Helvetica" charset="0"/>
            </a:endParaRPr>
          </a:p>
          <a:p>
            <a:pPr lvl="0"/>
            <a:endParaRPr lang="en-US" altLang="zh-CN" sz="1300" b="1" dirty="0">
              <a:solidFill>
                <a:prstClr val="black"/>
              </a:solidFill>
              <a:latin typeface="微软雅黑" panose="020B0503020204020204" pitchFamily="34" charset="-122"/>
              <a:ea typeface="微软雅黑" panose="020B0503020204020204" pitchFamily="34" charset="-122"/>
              <a:cs typeface="Helvetica" charset="0"/>
            </a:endParaRPr>
          </a:p>
          <a:p>
            <a:pPr lvl="0"/>
            <a:endParaRPr lang="en-US" altLang="zh-CN" sz="1300" b="1" dirty="0" smtClean="0">
              <a:solidFill>
                <a:prstClr val="black"/>
              </a:solidFill>
              <a:latin typeface="微软雅黑" panose="020B0503020204020204" pitchFamily="34" charset="-122"/>
              <a:ea typeface="微软雅黑" panose="020B0503020204020204" pitchFamily="34" charset="-122"/>
              <a:cs typeface="Helvetica" charset="0"/>
            </a:endParaRPr>
          </a:p>
          <a:p>
            <a:pPr lvl="0"/>
            <a:endParaRPr lang="en-US" altLang="zh-CN" sz="1300" b="1" dirty="0">
              <a:solidFill>
                <a:prstClr val="black"/>
              </a:solidFill>
              <a:latin typeface="微软雅黑" panose="020B0503020204020204" pitchFamily="34" charset="-122"/>
              <a:ea typeface="微软雅黑" panose="020B0503020204020204" pitchFamily="34" charset="-122"/>
              <a:cs typeface="Helvetica" charset="0"/>
            </a:endParaRPr>
          </a:p>
          <a:p>
            <a:pPr lvl="0"/>
            <a:endParaRPr lang="en-US" altLang="zh-CN" sz="1300" b="1" dirty="0" smtClean="0">
              <a:solidFill>
                <a:prstClr val="black"/>
              </a:solidFill>
              <a:latin typeface="微软雅黑" panose="020B0503020204020204" pitchFamily="34" charset="-122"/>
              <a:ea typeface="微软雅黑" panose="020B0503020204020204" pitchFamily="34" charset="-122"/>
              <a:cs typeface="Helvetica" charset="0"/>
            </a:endParaRPr>
          </a:p>
          <a:p>
            <a:pPr lvl="0"/>
            <a:endParaRPr lang="en-US" altLang="zh-CN" sz="1300" b="1" dirty="0">
              <a:solidFill>
                <a:prstClr val="black"/>
              </a:solidFill>
              <a:latin typeface="微软雅黑" panose="020B0503020204020204" pitchFamily="34" charset="-122"/>
              <a:ea typeface="微软雅黑" panose="020B0503020204020204" pitchFamily="34" charset="-122"/>
              <a:cs typeface="Helvetica" charset="0"/>
            </a:endParaRPr>
          </a:p>
          <a:p>
            <a:pPr lvl="0"/>
            <a:endParaRPr lang="en-US" altLang="zh-CN" sz="1300" b="1" dirty="0" smtClean="0">
              <a:solidFill>
                <a:prstClr val="black"/>
              </a:solidFill>
              <a:latin typeface="微软雅黑" panose="020B0503020204020204" pitchFamily="34" charset="-122"/>
              <a:ea typeface="微软雅黑" panose="020B0503020204020204" pitchFamily="34" charset="-122"/>
              <a:cs typeface="Helvetica" charset="0"/>
            </a:endParaRPr>
          </a:p>
          <a:p>
            <a:pPr lvl="0"/>
            <a:endParaRPr lang="en-US" altLang="zh-CN" sz="1300" b="1" dirty="0">
              <a:solidFill>
                <a:prstClr val="black"/>
              </a:solidFill>
              <a:latin typeface="微软雅黑" panose="020B0503020204020204" pitchFamily="34" charset="-122"/>
              <a:ea typeface="微软雅黑" panose="020B0503020204020204" pitchFamily="34" charset="-122"/>
              <a:cs typeface="Helvetica" charset="0"/>
            </a:endParaRPr>
          </a:p>
          <a:p>
            <a:pPr lvl="0"/>
            <a:endParaRPr lang="en-US" altLang="zh-CN" sz="1300" b="1" dirty="0">
              <a:solidFill>
                <a:prstClr val="black"/>
              </a:solidFill>
              <a:latin typeface="微软雅黑" panose="020B0503020204020204" pitchFamily="34" charset="-122"/>
              <a:ea typeface="微软雅黑" panose="020B0503020204020204" pitchFamily="34" charset="-122"/>
              <a:cs typeface="Helvetica" charset="0"/>
            </a:endParaRPr>
          </a:p>
          <a:p>
            <a:pPr lvl="0"/>
            <a:endParaRPr lang="en-US" altLang="zh-CN" sz="1300" b="1" dirty="0">
              <a:solidFill>
                <a:prstClr val="black"/>
              </a:solidFill>
              <a:latin typeface="微软雅黑" panose="020B0503020204020204" pitchFamily="34" charset="-122"/>
              <a:ea typeface="微软雅黑" panose="020B0503020204020204" pitchFamily="34" charset="-122"/>
              <a:cs typeface="Helvetica" charset="0"/>
            </a:endParaRPr>
          </a:p>
          <a:p>
            <a:pPr lvl="0"/>
            <a:endParaRPr lang="zh-CN" altLang="en-US" sz="1300" b="1" dirty="0">
              <a:solidFill>
                <a:prstClr val="black"/>
              </a:solidFill>
              <a:latin typeface="微软雅黑" panose="020B0503020204020204" pitchFamily="34" charset="-122"/>
              <a:ea typeface="微软雅黑" panose="020B0503020204020204" pitchFamily="34" charset="-122"/>
              <a:cs typeface="Helvetica" charset="0"/>
            </a:endParaRPr>
          </a:p>
        </p:txBody>
      </p:sp>
      <p:sp>
        <p:nvSpPr>
          <p:cNvPr id="32" name="矩形 31"/>
          <p:cNvSpPr/>
          <p:nvPr/>
        </p:nvSpPr>
        <p:spPr>
          <a:xfrm>
            <a:off x="8571929" y="892728"/>
            <a:ext cx="1974631" cy="1307949"/>
          </a:xfrm>
          <a:prstGeom prst="rect">
            <a:avLst/>
          </a:prstGeom>
          <a:solidFill>
            <a:srgbClr val="0A59B2"/>
          </a:solidFill>
          <a:ln>
            <a:noFill/>
          </a:ln>
        </p:spPr>
        <p:style>
          <a:lnRef idx="1">
            <a:schemeClr val="accent1"/>
          </a:lnRef>
          <a:fillRef idx="3">
            <a:schemeClr val="accent1"/>
          </a:fillRef>
          <a:effectRef idx="2">
            <a:schemeClr val="accent1"/>
          </a:effectRef>
          <a:fontRef idx="minor">
            <a:schemeClr val="lt1"/>
          </a:fontRef>
        </p:style>
        <p:txBody>
          <a:bodyPr lIns="96433" tIns="48216" rIns="96433" bIns="48216" rtlCol="0" anchor="ctr"/>
          <a:lstStyle/>
          <a:p>
            <a:pPr algn="ctr"/>
            <a:r>
              <a:rPr lang="zh-CN" altLang="en-US" dirty="0" smtClean="0">
                <a:solidFill>
                  <a:srgbClr val="FFFFFF"/>
                </a:solidFill>
              </a:rPr>
              <a:t>售后质量</a:t>
            </a:r>
            <a:endParaRPr lang="zh-CN" altLang="en-US" dirty="0">
              <a:solidFill>
                <a:srgbClr val="FFFFFF"/>
              </a:solidFill>
            </a:endParaRPr>
          </a:p>
        </p:txBody>
      </p:sp>
      <p:sp>
        <p:nvSpPr>
          <p:cNvPr id="33" name="Rectangle 104"/>
          <p:cNvSpPr/>
          <p:nvPr/>
        </p:nvSpPr>
        <p:spPr>
          <a:xfrm>
            <a:off x="10642940" y="2222684"/>
            <a:ext cx="1960606" cy="5386651"/>
          </a:xfrm>
          <a:prstGeom prst="rect">
            <a:avLst/>
          </a:prstGeom>
          <a:solidFill>
            <a:schemeClr val="bg1">
              <a:lumMod val="75000"/>
            </a:schemeClr>
          </a:solidFill>
          <a:ln>
            <a:noFill/>
          </a:ln>
        </p:spPr>
        <p:txBody>
          <a:bodyPr wrap="square" lIns="128574" tIns="64286" rIns="128574" bIns="64286">
            <a:spAutoFit/>
          </a:bodyPr>
          <a:lstStyle/>
          <a:p>
            <a:pPr lvl="0">
              <a:lnSpc>
                <a:spcPct val="140000"/>
              </a:lnSpc>
            </a:pPr>
            <a:r>
              <a:rPr lang="en-US" altLang="zh-CN" sz="1300" b="1" dirty="0">
                <a:solidFill>
                  <a:prstClr val="black"/>
                </a:solidFill>
                <a:latin typeface="Helvetica" charset="0"/>
                <a:ea typeface="Helvetica" charset="0"/>
                <a:cs typeface="Helvetica" charset="0"/>
              </a:rPr>
              <a:t>DCC</a:t>
            </a:r>
            <a:r>
              <a:rPr lang="zh-CN" altLang="en-US" sz="1300" b="1" dirty="0">
                <a:solidFill>
                  <a:prstClr val="black"/>
                </a:solidFill>
                <a:latin typeface="Helvetica" charset="0"/>
                <a:ea typeface="Helvetica" charset="0"/>
                <a:cs typeface="Helvetica" charset="0"/>
              </a:rPr>
              <a:t>工作职责：</a:t>
            </a:r>
            <a:endParaRPr lang="en-US" altLang="zh-CN" sz="1300" b="1" dirty="0">
              <a:solidFill>
                <a:prstClr val="black"/>
              </a:solidFill>
              <a:latin typeface="Helvetica" charset="0"/>
              <a:ea typeface="Helvetica" charset="0"/>
              <a:cs typeface="Helvetica" charset="0"/>
            </a:endParaRPr>
          </a:p>
          <a:p>
            <a:pPr lvl="0">
              <a:lnSpc>
                <a:spcPct val="140000"/>
              </a:lnSpc>
            </a:pPr>
            <a:r>
              <a:rPr lang="en-US" altLang="zh-CN" sz="1100" dirty="0">
                <a:latin typeface="微软雅黑" panose="020B0503020204020204" pitchFamily="34" charset="-122"/>
                <a:ea typeface="微软雅黑" panose="020B0503020204020204" pitchFamily="34" charset="-122"/>
              </a:rPr>
              <a:t>1.</a:t>
            </a:r>
            <a:r>
              <a:rPr lang="zh-CN" altLang="zh-CN" sz="1100" dirty="0">
                <a:latin typeface="微软雅黑" panose="020B0503020204020204" pitchFamily="34" charset="-122"/>
                <a:ea typeface="微软雅黑" panose="020B0503020204020204" pitchFamily="34" charset="-122"/>
              </a:rPr>
              <a:t>负责</a:t>
            </a:r>
            <a:r>
              <a:rPr lang="en-US" altLang="zh-CN" sz="1100" dirty="0">
                <a:latin typeface="微软雅黑" panose="020B0503020204020204" pitchFamily="34" charset="-122"/>
                <a:ea typeface="微软雅黑" panose="020B0503020204020204" pitchFamily="34" charset="-122"/>
              </a:rPr>
              <a:t>BOM</a:t>
            </a:r>
            <a:r>
              <a:rPr lang="zh-CN" altLang="zh-CN" sz="1100" dirty="0">
                <a:latin typeface="微软雅黑" panose="020B0503020204020204" pitchFamily="34" charset="-122"/>
                <a:ea typeface="微软雅黑" panose="020B0503020204020204" pitchFamily="34" charset="-122"/>
              </a:rPr>
              <a:t>的归档、变更与维护</a:t>
            </a:r>
          </a:p>
          <a:p>
            <a:pPr lvl="0">
              <a:lnSpc>
                <a:spcPct val="140000"/>
              </a:lnSpc>
            </a:pPr>
            <a:r>
              <a:rPr lang="en-US" altLang="zh-CN" sz="1100" dirty="0">
                <a:latin typeface="微软雅黑" panose="020B0503020204020204" pitchFamily="34" charset="-122"/>
                <a:ea typeface="微软雅黑" panose="020B0503020204020204" pitchFamily="34" charset="-122"/>
              </a:rPr>
              <a:t>2.</a:t>
            </a:r>
            <a:r>
              <a:rPr lang="zh-CN" altLang="zh-CN" sz="1100" dirty="0">
                <a:latin typeface="微软雅黑" panose="020B0503020204020204" pitchFamily="34" charset="-122"/>
                <a:ea typeface="微软雅黑" panose="020B0503020204020204" pitchFamily="34" charset="-122"/>
              </a:rPr>
              <a:t>负责</a:t>
            </a:r>
            <a:r>
              <a:rPr lang="en-US" altLang="zh-CN" sz="1100" dirty="0">
                <a:latin typeface="微软雅黑" panose="020B0503020204020204" pitchFamily="34" charset="-122"/>
                <a:ea typeface="微软雅黑" panose="020B0503020204020204" pitchFamily="34" charset="-122"/>
              </a:rPr>
              <a:t>ECN</a:t>
            </a:r>
            <a:r>
              <a:rPr lang="zh-CN" altLang="zh-CN" sz="1100" dirty="0">
                <a:latin typeface="微软雅黑" panose="020B0503020204020204" pitchFamily="34" charset="-122"/>
                <a:ea typeface="微软雅黑" panose="020B0503020204020204" pitchFamily="34" charset="-122"/>
              </a:rPr>
              <a:t>的执行</a:t>
            </a:r>
          </a:p>
          <a:p>
            <a:pPr lvl="0">
              <a:lnSpc>
                <a:spcPct val="140000"/>
              </a:lnSpc>
            </a:pPr>
            <a:r>
              <a:rPr lang="en-US" altLang="zh-CN" sz="1100" dirty="0">
                <a:latin typeface="微软雅黑" panose="020B0503020204020204" pitchFamily="34" charset="-122"/>
                <a:ea typeface="微软雅黑" panose="020B0503020204020204" pitchFamily="34" charset="-122"/>
              </a:rPr>
              <a:t>3.</a:t>
            </a:r>
            <a:r>
              <a:rPr lang="zh-CN" altLang="zh-CN" sz="1100" dirty="0">
                <a:latin typeface="微软雅黑" panose="020B0503020204020204" pitchFamily="34" charset="-122"/>
                <a:ea typeface="微软雅黑" panose="020B0503020204020204" pitchFamily="34" charset="-122"/>
              </a:rPr>
              <a:t>负责生产相关文件的归档及发放</a:t>
            </a:r>
          </a:p>
          <a:p>
            <a:pPr lvl="0">
              <a:lnSpc>
                <a:spcPct val="140000"/>
              </a:lnSpc>
            </a:pPr>
            <a:r>
              <a:rPr lang="en-US" altLang="zh-CN" sz="1100" dirty="0">
                <a:latin typeface="微软雅黑" panose="020B0503020204020204" pitchFamily="34" charset="-122"/>
                <a:ea typeface="微软雅黑" panose="020B0503020204020204" pitchFamily="34" charset="-122"/>
              </a:rPr>
              <a:t>4.</a:t>
            </a:r>
            <a:r>
              <a:rPr lang="zh-CN" altLang="zh-CN" sz="1100" dirty="0">
                <a:latin typeface="微软雅黑" panose="020B0503020204020204" pitchFamily="34" charset="-122"/>
                <a:ea typeface="微软雅黑" panose="020B0503020204020204" pitchFamily="34" charset="-122"/>
              </a:rPr>
              <a:t>负责物料的封样</a:t>
            </a:r>
          </a:p>
          <a:p>
            <a:pPr lvl="0">
              <a:lnSpc>
                <a:spcPct val="140000"/>
              </a:lnSpc>
            </a:pPr>
            <a:r>
              <a:rPr lang="en-US" altLang="zh-CN" sz="1100" dirty="0">
                <a:latin typeface="微软雅黑" panose="020B0503020204020204" pitchFamily="34" charset="-122"/>
                <a:ea typeface="微软雅黑" panose="020B0503020204020204" pitchFamily="34" charset="-122"/>
              </a:rPr>
              <a:t>5.</a:t>
            </a:r>
            <a:r>
              <a:rPr lang="zh-CN" altLang="zh-CN" sz="1100" dirty="0">
                <a:latin typeface="微软雅黑" panose="020B0503020204020204" pitchFamily="34" charset="-122"/>
                <a:ea typeface="微软雅黑" panose="020B0503020204020204" pitchFamily="34" charset="-122"/>
              </a:rPr>
              <a:t>负责职责范围内的流程文件的编写与执行</a:t>
            </a:r>
            <a:endParaRPr lang="en-US" altLang="zh-CN" sz="1300" dirty="0"/>
          </a:p>
          <a:p>
            <a:pPr lvl="0">
              <a:lnSpc>
                <a:spcPct val="140000"/>
              </a:lnSpc>
            </a:pPr>
            <a:endParaRPr lang="en-US" altLang="zh-CN" sz="1300" dirty="0"/>
          </a:p>
          <a:p>
            <a:pPr lvl="0">
              <a:lnSpc>
                <a:spcPct val="140000"/>
              </a:lnSpc>
            </a:pPr>
            <a:endParaRPr lang="en-US" altLang="zh-CN" sz="1300" dirty="0" smtClean="0"/>
          </a:p>
          <a:p>
            <a:pPr lvl="0">
              <a:lnSpc>
                <a:spcPct val="140000"/>
              </a:lnSpc>
            </a:pPr>
            <a:endParaRPr lang="en-US" altLang="zh-CN" sz="1300" dirty="0"/>
          </a:p>
          <a:p>
            <a:pPr lvl="0">
              <a:lnSpc>
                <a:spcPct val="140000"/>
              </a:lnSpc>
            </a:pPr>
            <a:endParaRPr lang="en-US" altLang="zh-CN" sz="1300" dirty="0" smtClean="0"/>
          </a:p>
          <a:p>
            <a:pPr lvl="0">
              <a:lnSpc>
                <a:spcPct val="140000"/>
              </a:lnSpc>
            </a:pPr>
            <a:endParaRPr lang="en-US" altLang="zh-CN" sz="1300" dirty="0"/>
          </a:p>
          <a:p>
            <a:pPr lvl="0">
              <a:lnSpc>
                <a:spcPct val="140000"/>
              </a:lnSpc>
            </a:pPr>
            <a:endParaRPr lang="en-US" altLang="zh-CN" sz="1300" dirty="0" smtClean="0"/>
          </a:p>
          <a:p>
            <a:pPr lvl="0">
              <a:lnSpc>
                <a:spcPct val="140000"/>
              </a:lnSpc>
            </a:pPr>
            <a:endParaRPr lang="en-US" altLang="zh-CN" sz="1300" dirty="0"/>
          </a:p>
          <a:p>
            <a:pPr lvl="0">
              <a:lnSpc>
                <a:spcPct val="140000"/>
              </a:lnSpc>
            </a:pPr>
            <a:endParaRPr lang="en-US" altLang="zh-CN" sz="1300" dirty="0"/>
          </a:p>
          <a:p>
            <a:pPr lvl="0">
              <a:lnSpc>
                <a:spcPct val="140000"/>
              </a:lnSpc>
            </a:pPr>
            <a:endParaRPr lang="en-US" altLang="zh-CN" sz="1300" dirty="0"/>
          </a:p>
          <a:p>
            <a:pPr lvl="0">
              <a:lnSpc>
                <a:spcPct val="140000"/>
              </a:lnSpc>
            </a:pPr>
            <a:endParaRPr lang="en-US" altLang="zh-CN" sz="1300" dirty="0"/>
          </a:p>
          <a:p>
            <a:pPr lvl="0">
              <a:lnSpc>
                <a:spcPct val="140000"/>
              </a:lnSpc>
            </a:pPr>
            <a:endParaRPr lang="en-US" altLang="zh-CN" sz="1300" dirty="0"/>
          </a:p>
        </p:txBody>
      </p:sp>
      <p:sp>
        <p:nvSpPr>
          <p:cNvPr id="34" name="矩形 33"/>
          <p:cNvSpPr/>
          <p:nvPr/>
        </p:nvSpPr>
        <p:spPr>
          <a:xfrm>
            <a:off x="10628915" y="892728"/>
            <a:ext cx="1974631" cy="1307949"/>
          </a:xfrm>
          <a:prstGeom prst="rect">
            <a:avLst/>
          </a:prstGeom>
          <a:solidFill>
            <a:srgbClr val="595959"/>
          </a:solidFill>
          <a:ln>
            <a:noFill/>
          </a:ln>
        </p:spPr>
        <p:style>
          <a:lnRef idx="1">
            <a:schemeClr val="accent1"/>
          </a:lnRef>
          <a:fillRef idx="3">
            <a:schemeClr val="accent1"/>
          </a:fillRef>
          <a:effectRef idx="2">
            <a:schemeClr val="accent1"/>
          </a:effectRef>
          <a:fontRef idx="minor">
            <a:schemeClr val="lt1"/>
          </a:fontRef>
        </p:style>
        <p:txBody>
          <a:bodyPr lIns="96433" tIns="48216" rIns="96433" bIns="48216" rtlCol="0" anchor="ctr"/>
          <a:lstStyle/>
          <a:p>
            <a:pPr algn="ctr"/>
            <a:r>
              <a:rPr lang="zh-CN" altLang="en-US" dirty="0">
                <a:solidFill>
                  <a:srgbClr val="FFFFFF"/>
                </a:solidFill>
              </a:rPr>
              <a:t>文件控制及发布</a:t>
            </a:r>
            <a:endParaRPr lang="en-US" altLang="zh-CN" dirty="0">
              <a:solidFill>
                <a:srgbClr val="FFFFFF"/>
              </a:solidFill>
            </a:endParaRPr>
          </a:p>
          <a:p>
            <a:pPr algn="ctr"/>
            <a:r>
              <a:rPr lang="en-US" altLang="zh-CN" dirty="0" smtClean="0">
                <a:solidFill>
                  <a:srgbClr val="FFFFFF"/>
                </a:solidFill>
              </a:rPr>
              <a:t>DCC</a:t>
            </a:r>
            <a:endParaRPr lang="zh-CN" altLang="en-US" dirty="0">
              <a:solidFill>
                <a:srgbClr val="FFFFFF"/>
              </a:solidFill>
            </a:endParaRPr>
          </a:p>
        </p:txBody>
      </p:sp>
      <p:sp>
        <p:nvSpPr>
          <p:cNvPr id="15" name="矩形 14"/>
          <p:cNvSpPr/>
          <p:nvPr/>
        </p:nvSpPr>
        <p:spPr>
          <a:xfrm>
            <a:off x="1500722" y="260598"/>
            <a:ext cx="2079881" cy="420539"/>
          </a:xfrm>
          <a:prstGeom prst="rect">
            <a:avLst/>
          </a:prstGeom>
          <a:effectLst/>
        </p:spPr>
        <p:txBody>
          <a:bodyPr vert="horz" wrap="none" lIns="96433" tIns="48216" rIns="96433" bIns="48216">
            <a:spAutoFit/>
          </a:bodyPr>
          <a:lstStyle/>
          <a:p>
            <a:r>
              <a:rPr lang="zh-CN" altLang="en-US" sz="2100" b="1" dirty="0">
                <a:solidFill>
                  <a:srgbClr val="2E2E2E"/>
                </a:solidFill>
                <a:latin typeface="+mj-lt"/>
                <a:ea typeface="微软雅黑" panose="020B0503020204020204" pitchFamily="34" charset="-122"/>
              </a:rPr>
              <a:t>部门分工及职责</a:t>
            </a:r>
          </a:p>
        </p:txBody>
      </p:sp>
      <p:grpSp>
        <p:nvGrpSpPr>
          <p:cNvPr id="16" name="组合 22">
            <a:extLst>
              <a:ext uri="{FF2B5EF4-FFF2-40B4-BE49-F238E27FC236}">
                <a16:creationId xmlns="" xmlns:a16="http://schemas.microsoft.com/office/drawing/2014/main" id="{90CB7A63-7FB8-D54A-AB93-D4EF60C6BA80}"/>
              </a:ext>
            </a:extLst>
          </p:cNvPr>
          <p:cNvGrpSpPr/>
          <p:nvPr/>
        </p:nvGrpSpPr>
        <p:grpSpPr>
          <a:xfrm>
            <a:off x="325619" y="231897"/>
            <a:ext cx="1117254" cy="438262"/>
            <a:chOff x="232229" y="188685"/>
            <a:chExt cx="1686036" cy="661649"/>
          </a:xfrm>
        </p:grpSpPr>
        <p:grpSp>
          <p:nvGrpSpPr>
            <p:cNvPr id="18" name="组合 23">
              <a:extLst>
                <a:ext uri="{FF2B5EF4-FFF2-40B4-BE49-F238E27FC236}">
                  <a16:creationId xmlns=""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22" name="图片 14">
                <a:extLst>
                  <a:ext uri="{FF2B5EF4-FFF2-40B4-BE49-F238E27FC236}">
                    <a16:creationId xmlns=""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4">
                <a:extLst>
                  <a:ext uri="{FF2B5EF4-FFF2-40B4-BE49-F238E27FC236}">
                    <a16:creationId xmlns=""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组合 29">
              <a:extLst>
                <a:ext uri="{FF2B5EF4-FFF2-40B4-BE49-F238E27FC236}">
                  <a16:creationId xmlns=""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20" name="右箭头 19">
                <a:extLst>
                  <a:ext uri="{FF2B5EF4-FFF2-40B4-BE49-F238E27FC236}">
                    <a16:creationId xmlns=""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右箭头 20">
                <a:extLst>
                  <a:ext uri="{FF2B5EF4-FFF2-40B4-BE49-F238E27FC236}">
                    <a16:creationId xmlns=""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extLst>
      <p:ext uri="{BB962C8B-B14F-4D97-AF65-F5344CB8AC3E}">
        <p14:creationId xmlns:p14="http://schemas.microsoft.com/office/powerpoint/2010/main" val="749992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extLst>
              <p:ext uri="{D42A27DB-BD31-4B8C-83A1-F6EECF244321}">
                <p14:modId xmlns:p14="http://schemas.microsoft.com/office/powerpoint/2010/main" val="2585638279"/>
              </p:ext>
            </p:extLst>
          </p:nvPr>
        </p:nvGraphicFramePr>
        <p:xfrm>
          <a:off x="726923" y="1006916"/>
          <a:ext cx="11693076" cy="5966218"/>
        </p:xfrm>
        <a:graphic>
          <a:graphicData uri="http://schemas.openxmlformats.org/drawingml/2006/table">
            <a:tbl>
              <a:tblPr/>
              <a:tblGrid>
                <a:gridCol w="2186397"/>
                <a:gridCol w="5562420"/>
                <a:gridCol w="3944259"/>
              </a:tblGrid>
              <a:tr h="31847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rtl="0" fontAlgn="ctr"/>
                      <a:r>
                        <a:rPr lang="zh-CN" altLang="en-US" sz="1500" b="1" i="0" u="none" strike="noStrike" dirty="0" smtClean="0">
                          <a:solidFill>
                            <a:srgbClr val="FFFFFF"/>
                          </a:solidFill>
                          <a:effectLst/>
                          <a:latin typeface="宋体" panose="02010600030101010101" pitchFamily="2" charset="-122"/>
                          <a:ea typeface="宋体" panose="02010600030101010101" pitchFamily="2" charset="-122"/>
                        </a:rPr>
                        <a:t>供应商状态</a:t>
                      </a:r>
                      <a:endParaRPr lang="zh-CN" altLang="en-US" sz="1500" b="1" i="0" u="none" strike="noStrike" dirty="0">
                        <a:solidFill>
                          <a:srgbClr val="FFFFFF"/>
                        </a:solidFill>
                        <a:effectLst/>
                        <a:latin typeface="宋体" panose="02010600030101010101" pitchFamily="2" charset="-122"/>
                        <a:ea typeface="宋体" panose="02010600030101010101" pitchFamily="2"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A59B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rtl="0" fontAlgn="ctr"/>
                      <a:r>
                        <a:rPr lang="zh-CN" altLang="en-US" sz="1500" b="1" i="0" u="none" strike="noStrike" dirty="0" smtClean="0">
                          <a:solidFill>
                            <a:srgbClr val="FFFFFF"/>
                          </a:solidFill>
                          <a:effectLst/>
                          <a:latin typeface="宋体" panose="02010600030101010101" pitchFamily="2" charset="-122"/>
                          <a:ea typeface="宋体" panose="02010600030101010101" pitchFamily="2" charset="-122"/>
                        </a:rPr>
                        <a:t>基本流程</a:t>
                      </a:r>
                      <a:endParaRPr lang="zh-CN" altLang="en-US" sz="1500" b="1" i="0" u="none" strike="noStrike" dirty="0">
                        <a:solidFill>
                          <a:srgbClr val="FFFFFF"/>
                        </a:solidFill>
                        <a:effectLst/>
                        <a:latin typeface="宋体" panose="02010600030101010101" pitchFamily="2" charset="-122"/>
                        <a:ea typeface="宋体" panose="02010600030101010101" pitchFamily="2"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A59B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rtl="0" fontAlgn="ctr"/>
                      <a:r>
                        <a:rPr lang="zh-CN" altLang="en-US" sz="1500" b="1" i="0" u="none" strike="noStrike" dirty="0" smtClean="0">
                          <a:solidFill>
                            <a:srgbClr val="FFFFFF"/>
                          </a:solidFill>
                          <a:effectLst/>
                          <a:latin typeface="宋体" panose="02010600030101010101" pitchFamily="2" charset="-122"/>
                          <a:ea typeface="宋体" panose="02010600030101010101" pitchFamily="2" charset="-122"/>
                        </a:rPr>
                        <a:t>品质管理流程</a:t>
                      </a:r>
                      <a:endParaRPr lang="en-US" sz="1500" b="1" i="0" u="none" strike="noStrike" dirty="0">
                        <a:solidFill>
                          <a:srgbClr val="FFFFFF"/>
                        </a:solidFill>
                        <a:effectLst/>
                        <a:latin typeface="宋体" panose="02010600030101010101" pitchFamily="2" charset="-122"/>
                        <a:ea typeface="宋体" panose="02010600030101010101" pitchFamily="2"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A59B2"/>
                    </a:solidFill>
                  </a:tcPr>
                </a:tc>
              </a:tr>
              <a:tr h="510060">
                <a:tc rowSpan="5">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b"/>
                      <a:endParaRPr lang="en-US" altLang="zh-CN" sz="1500" b="0" i="0" u="none" strike="noStrike" dirty="0" smtClean="0">
                        <a:solidFill>
                          <a:schemeClr val="tx1"/>
                        </a:solidFill>
                        <a:effectLst/>
                        <a:latin typeface="宋体" panose="02010600030101010101" pitchFamily="2" charset="-122"/>
                        <a:ea typeface="宋体" panose="02010600030101010101" pitchFamily="2" charset="-122"/>
                      </a:endParaRPr>
                    </a:p>
                    <a:p>
                      <a:pPr algn="ctr" fontAlgn="b"/>
                      <a:endParaRPr lang="en-US" altLang="zh-CN" sz="1500" b="0" i="0" u="none" strike="noStrike" dirty="0" smtClean="0">
                        <a:solidFill>
                          <a:schemeClr val="tx1"/>
                        </a:solidFill>
                        <a:effectLst/>
                        <a:latin typeface="宋体" panose="02010600030101010101" pitchFamily="2" charset="-122"/>
                        <a:ea typeface="宋体" panose="02010600030101010101" pitchFamily="2" charset="-122"/>
                      </a:endParaRPr>
                    </a:p>
                    <a:p>
                      <a:pPr algn="ctr" fontAlgn="b"/>
                      <a:endParaRPr lang="en-US" altLang="zh-CN" sz="1500" b="0" i="0" u="none" strike="noStrike" dirty="0" smtClean="0">
                        <a:solidFill>
                          <a:schemeClr val="tx1"/>
                        </a:solidFill>
                        <a:effectLst/>
                        <a:latin typeface="宋体" panose="02010600030101010101" pitchFamily="2" charset="-122"/>
                        <a:ea typeface="宋体" panose="02010600030101010101" pitchFamily="2" charset="-122"/>
                      </a:endParaRPr>
                    </a:p>
                    <a:p>
                      <a:pPr algn="ctr" fontAlgn="b"/>
                      <a:endParaRPr lang="en-US" altLang="zh-CN" sz="1500" b="0" i="0" u="none" strike="noStrike" dirty="0" smtClean="0">
                        <a:solidFill>
                          <a:schemeClr val="tx1"/>
                        </a:solidFill>
                        <a:effectLst/>
                        <a:latin typeface="宋体" panose="02010600030101010101" pitchFamily="2" charset="-122"/>
                        <a:ea typeface="宋体" panose="02010600030101010101" pitchFamily="2" charset="-122"/>
                      </a:endParaRPr>
                    </a:p>
                    <a:p>
                      <a:pPr algn="ctr" fontAlgn="b"/>
                      <a:endParaRPr lang="en-US" altLang="zh-CN" sz="1500" b="0" i="0" u="none" strike="noStrike" dirty="0" smtClean="0">
                        <a:solidFill>
                          <a:schemeClr val="tx1"/>
                        </a:solidFill>
                        <a:effectLst/>
                        <a:latin typeface="宋体" panose="02010600030101010101" pitchFamily="2" charset="-122"/>
                        <a:ea typeface="宋体" panose="02010600030101010101" pitchFamily="2" charset="-122"/>
                      </a:endParaRPr>
                    </a:p>
                    <a:p>
                      <a:pPr algn="ctr" fontAlgn="b"/>
                      <a:r>
                        <a:rPr lang="zh-CN" altLang="en-US" sz="1500" b="0" i="0" u="none" strike="noStrike" dirty="0" smtClean="0">
                          <a:solidFill>
                            <a:schemeClr val="tx1"/>
                          </a:solidFill>
                          <a:effectLst/>
                          <a:latin typeface="宋体" panose="02010600030101010101" pitchFamily="2" charset="-122"/>
                          <a:ea typeface="宋体" panose="02010600030101010101" pitchFamily="2" charset="-122"/>
                        </a:rPr>
                        <a:t>潜在供应商、</a:t>
                      </a:r>
                      <a:endParaRPr lang="en-US" altLang="zh-CN" sz="1500" b="0" i="0" u="none" strike="noStrike" dirty="0" smtClean="0">
                        <a:solidFill>
                          <a:schemeClr val="tx1"/>
                        </a:solidFill>
                        <a:effectLst/>
                        <a:latin typeface="宋体" panose="02010600030101010101" pitchFamily="2" charset="-122"/>
                        <a:ea typeface="宋体" panose="02010600030101010101" pitchFamily="2" charset="-122"/>
                      </a:endParaRPr>
                    </a:p>
                    <a:p>
                      <a:pPr algn="ctr" fontAlgn="b"/>
                      <a:r>
                        <a:rPr lang="zh-CN" altLang="en-US" sz="1500" b="0" i="0" u="none" strike="noStrike" dirty="0" smtClean="0">
                          <a:solidFill>
                            <a:schemeClr val="tx1"/>
                          </a:solidFill>
                          <a:effectLst/>
                          <a:latin typeface="宋体" panose="02010600030101010101" pitchFamily="2" charset="-122"/>
                          <a:ea typeface="宋体" panose="02010600030101010101" pitchFamily="2" charset="-122"/>
                        </a:rPr>
                        <a:t>备选供应商</a:t>
                      </a:r>
                      <a:endParaRPr lang="zh-CN" altLang="en-US" sz="1500" b="0" i="0" u="none" strike="noStrike" dirty="0">
                        <a:solidFill>
                          <a:schemeClr val="tx1"/>
                        </a:solidFill>
                        <a:effectLst/>
                        <a:latin typeface="宋体" panose="02010600030101010101" pitchFamily="2" charset="-122"/>
                        <a:ea typeface="宋体" panose="02010600030101010101" pitchFamily="2"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0D8E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rtl="0" fontAlgn="ctr"/>
                      <a:endParaRPr lang="zh-CN" altLang="en-US" sz="17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0D8E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endParaRPr lang="zh-CN" altLang="en-US" sz="1700" b="0" i="0" u="none" strike="noStrike" dirty="0">
                        <a:solidFill>
                          <a:srgbClr val="000000"/>
                        </a:solidFill>
                        <a:effectLst/>
                        <a:latin typeface="Arial" panose="020B0604020202020204" pitchFamily="34" charset="0"/>
                        <a:ea typeface="宋体" panose="02010600030101010101" pitchFamily="2"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0D8E8"/>
                    </a:solidFill>
                  </a:tcPr>
                </a:tc>
              </a:tr>
              <a:tr h="467062">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endParaRPr lang="zh-CN" altLang="en-US" sz="1600" b="0" i="0" u="none" strike="noStrike" dirty="0">
                        <a:solidFill>
                          <a:srgbClr val="000000"/>
                        </a:solidFill>
                        <a:effectLst/>
                        <a:latin typeface="Arial" panose="020B0604020202020204" pitchFamily="34" charset="0"/>
                        <a:ea typeface="宋体" panose="02010600030101010101" pitchFamily="2"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rtl="0" fontAlgn="ctr"/>
                      <a:endParaRPr lang="zh-CN" altLang="en-US" sz="17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rtl="0" fontAlgn="ctr"/>
                      <a:endParaRPr lang="zh-CN" altLang="en-US" sz="17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r>
              <a:tr h="560474">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endParaRPr lang="zh-CN" altLang="en-US" sz="1600" b="0" i="0" u="none" strike="noStrike" dirty="0">
                        <a:solidFill>
                          <a:srgbClr val="000000"/>
                        </a:solidFill>
                        <a:effectLst/>
                        <a:latin typeface="Arial" panose="020B0604020202020204" pitchFamily="34" charset="0"/>
                        <a:ea typeface="宋体" panose="02010600030101010101" pitchFamily="2"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0D8E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rtl="0" fontAlgn="ctr"/>
                      <a:endParaRPr lang="zh-CN" altLang="en-US" sz="17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0D8E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endParaRPr lang="zh-CN" altLang="en-US" sz="1700" b="0" i="0" u="none" strike="noStrike">
                        <a:solidFill>
                          <a:srgbClr val="000000"/>
                        </a:solidFill>
                        <a:effectLst/>
                        <a:latin typeface="Arial" panose="020B0604020202020204" pitchFamily="34" charset="0"/>
                        <a:ea typeface="宋体" panose="02010600030101010101" pitchFamily="2"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0D8E8"/>
                    </a:solidFill>
                  </a:tcPr>
                </a:tc>
              </a:tr>
              <a:tr h="560474">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endParaRPr lang="zh-CN" altLang="en-US" sz="1600" b="0" i="0" u="none" strike="noStrike" dirty="0">
                        <a:solidFill>
                          <a:srgbClr val="000000"/>
                        </a:solidFill>
                        <a:effectLst/>
                        <a:latin typeface="Arial" panose="020B0604020202020204" pitchFamily="34" charset="0"/>
                        <a:ea typeface="宋体" panose="02010600030101010101" pitchFamily="2"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rtl="0" fontAlgn="ctr"/>
                      <a:r>
                        <a:rPr lang="en-US" altLang="zh-CN" sz="1700" b="0" i="0" u="none" strike="noStrike" dirty="0" smtClean="0">
                          <a:solidFill>
                            <a:srgbClr val="000000"/>
                          </a:solidFill>
                          <a:effectLst/>
                          <a:latin typeface="宋体" panose="02010600030101010101" pitchFamily="2" charset="-122"/>
                          <a:ea typeface="宋体" panose="02010600030101010101" pitchFamily="2" charset="-122"/>
                        </a:rPr>
                        <a:t>                   </a:t>
                      </a:r>
                      <a:endParaRPr lang="zh-CN" altLang="en-US" sz="17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rtl="0" fontAlgn="ctr"/>
                      <a:r>
                        <a:rPr lang="zh-CN" altLang="en-US" sz="1400" b="0" i="0" u="none" strike="noStrike" dirty="0" smtClean="0">
                          <a:solidFill>
                            <a:srgbClr val="000000"/>
                          </a:solidFill>
                          <a:effectLst/>
                          <a:latin typeface="宋体" panose="02010600030101010101" pitchFamily="2" charset="-122"/>
                          <a:ea typeface="宋体" panose="02010600030101010101" pitchFamily="2" charset="-122"/>
                        </a:rPr>
                        <a:t>组织研发、采购现场审核供应商</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r>
              <a:tr h="560474">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endParaRPr lang="zh-CN" altLang="en-US" sz="1600" b="0" i="0" u="none" strike="noStrike" dirty="0">
                        <a:solidFill>
                          <a:srgbClr val="000000"/>
                        </a:solidFill>
                        <a:effectLst/>
                        <a:latin typeface="Arial" panose="020B0604020202020204" pitchFamily="34" charset="0"/>
                        <a:ea typeface="宋体" panose="02010600030101010101" pitchFamily="2" charset="-122"/>
                      </a:endParaRPr>
                    </a:p>
                  </a:txBody>
                  <a:tcPr marL="0" marR="0" marT="0" marB="0">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lnTlToBr w="12700" cmpd="sng">
                      <a:noFill/>
                      <a:prstDash val="solid"/>
                    </a:lnTlToBr>
                    <a:lnBlToTr w="12700" cmpd="sng">
                      <a:noFill/>
                      <a:prstDash val="solid"/>
                    </a:lnBlToTr>
                    <a:solidFill>
                      <a:srgbClr val="D0D8E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rtl="0" fontAlgn="ctr"/>
                      <a:endParaRPr lang="zh-CN" altLang="en-US" sz="17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0D8E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rtl="0" fontAlgn="ctr"/>
                      <a:r>
                        <a:rPr lang="zh-CN" altLang="en-US" sz="1400" b="0" i="0" u="none" strike="noStrike" dirty="0" smtClean="0">
                          <a:solidFill>
                            <a:srgbClr val="000000"/>
                          </a:solidFill>
                          <a:effectLst/>
                          <a:latin typeface="宋体" panose="02010600030101010101" pitchFamily="2" charset="-122"/>
                          <a:ea typeface="宋体" panose="02010600030101010101" pitchFamily="2" charset="-122"/>
                        </a:rPr>
                        <a:t>组织各部门对供应商打分并汇总，督促供应商改善审厂问题点</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0D8E8"/>
                    </a:solidFill>
                  </a:tcPr>
                </a:tc>
              </a:tr>
              <a:tr h="560474">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b" latinLnBrk="0" hangingPunct="1"/>
                      <a:endParaRPr lang="en-US" altLang="zh-CN" sz="1500" b="0" i="0" u="none" strike="noStrike" kern="1200" dirty="0" smtClean="0">
                        <a:solidFill>
                          <a:schemeClr val="tx1"/>
                        </a:solidFill>
                        <a:effectLst/>
                        <a:latin typeface="宋体" panose="02010600030101010101" pitchFamily="2" charset="-122"/>
                        <a:ea typeface="宋体" panose="02010600030101010101" pitchFamily="2" charset="-122"/>
                        <a:cs typeface="+mn-cs"/>
                      </a:endParaRPr>
                    </a:p>
                    <a:p>
                      <a:pPr marL="0" algn="ctr" defTabSz="914400" rtl="0" eaLnBrk="1" fontAlgn="b" latinLnBrk="0" hangingPunct="1"/>
                      <a:endParaRPr lang="en-US" altLang="zh-CN" sz="1500" b="0" i="0" u="none" strike="noStrike" kern="1200" dirty="0" smtClean="0">
                        <a:solidFill>
                          <a:schemeClr val="tx1"/>
                        </a:solidFill>
                        <a:effectLst/>
                        <a:latin typeface="宋体" panose="02010600030101010101" pitchFamily="2" charset="-122"/>
                        <a:ea typeface="宋体" panose="02010600030101010101" pitchFamily="2" charset="-122"/>
                        <a:cs typeface="+mn-cs"/>
                      </a:endParaRPr>
                    </a:p>
                    <a:p>
                      <a:pPr marL="0" algn="ctr" defTabSz="914400" rtl="0" eaLnBrk="1" fontAlgn="b" latinLnBrk="0" hangingPunct="1"/>
                      <a:r>
                        <a:rPr lang="zh-CN" altLang="en-US" sz="1500" b="0" i="0" u="none" strike="noStrike" kern="1200" dirty="0" smtClean="0">
                          <a:solidFill>
                            <a:schemeClr val="tx1"/>
                          </a:solidFill>
                          <a:effectLst/>
                          <a:latin typeface="宋体" panose="02010600030101010101" pitchFamily="2" charset="-122"/>
                          <a:ea typeface="宋体" panose="02010600030101010101" pitchFamily="2" charset="-122"/>
                          <a:cs typeface="+mn-cs"/>
                        </a:rPr>
                        <a:t>合格供应商</a:t>
                      </a:r>
                      <a:endParaRPr lang="zh-CN" altLang="en-US" sz="1500" b="0" i="0" u="none" strike="noStrike" kern="1200" dirty="0">
                        <a:solidFill>
                          <a:schemeClr val="tx1"/>
                        </a:solidFill>
                        <a:effectLst/>
                        <a:latin typeface="宋体" panose="02010600030101010101" pitchFamily="2" charset="-122"/>
                        <a:ea typeface="宋体" panose="02010600030101010101" pitchFamily="2" charset="-122"/>
                        <a:cs typeface="+mn-cs"/>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rtl="0" fontAlgn="ctr"/>
                      <a:endParaRPr lang="zh-CN" altLang="en-US" sz="17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rtl="0" fontAlgn="ctr"/>
                      <a:r>
                        <a:rPr lang="zh-CN" altLang="en-US" sz="1400" b="0" i="0" u="none" strike="noStrike" dirty="0" smtClean="0">
                          <a:solidFill>
                            <a:srgbClr val="000000"/>
                          </a:solidFill>
                          <a:effectLst/>
                          <a:latin typeface="宋体" panose="02010600030101010101" pitchFamily="2" charset="-122"/>
                          <a:ea typeface="宋体" panose="02010600030101010101" pitchFamily="2" charset="-122"/>
                        </a:rPr>
                        <a:t>内部通报，给出正式审厂报告，合格进入</a:t>
                      </a: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AVL</a:t>
                      </a:r>
                      <a:r>
                        <a:rPr lang="zh-CN" altLang="en-US" sz="1400" b="0" i="0" u="none" strike="noStrike" dirty="0" smtClean="0">
                          <a:solidFill>
                            <a:srgbClr val="000000"/>
                          </a:solidFill>
                          <a:effectLst/>
                          <a:latin typeface="宋体" panose="02010600030101010101" pitchFamily="2" charset="-122"/>
                          <a:ea typeface="宋体" panose="02010600030101010101" pitchFamily="2" charset="-122"/>
                        </a:rPr>
                        <a:t>名录，不合格再次审核或淘汰</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r>
              <a:tr h="653889">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t"/>
                      <a:endParaRPr lang="zh-CN" altLang="en-US" sz="1600" b="0" i="0" u="none" strike="noStrike" dirty="0">
                        <a:solidFill>
                          <a:srgbClr val="000000"/>
                        </a:solidFill>
                        <a:effectLst/>
                        <a:latin typeface="Arial" panose="020B0604020202020204" pitchFamily="34" charset="0"/>
                        <a:ea typeface="宋体" panose="02010600030101010101" pitchFamily="2"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0D8E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rtl="0" fontAlgn="ctr"/>
                      <a:endParaRPr lang="zh-CN" altLang="en-US" sz="17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0D8E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endParaRPr lang="en-US" altLang="zh-CN" sz="1400" b="0" i="0" u="none" strike="noStrike" kern="1200" dirty="0" smtClean="0">
                        <a:solidFill>
                          <a:srgbClr val="000000"/>
                        </a:solidFill>
                        <a:effectLst/>
                        <a:latin typeface="宋体" panose="02010600030101010101" pitchFamily="2" charset="-122"/>
                        <a:ea typeface="宋体" panose="02010600030101010101" pitchFamily="2" charset="-122"/>
                        <a:cs typeface="+mn-cs"/>
                      </a:endParaRPr>
                    </a:p>
                    <a:p>
                      <a:pPr marL="0" algn="l" defTabSz="914400" rtl="0" eaLnBrk="1" fontAlgn="ctr" latinLnBrk="0" hangingPunct="1"/>
                      <a:r>
                        <a:rPr lang="zh-CN" altLang="en-US" sz="1400" b="0" i="0" u="none" strike="noStrike" kern="1200" dirty="0" smtClean="0">
                          <a:solidFill>
                            <a:srgbClr val="000000"/>
                          </a:solidFill>
                          <a:effectLst/>
                          <a:latin typeface="宋体" panose="02010600030101010101" pitchFamily="2" charset="-122"/>
                          <a:ea typeface="宋体" panose="02010600030101010101" pitchFamily="2" charset="-122"/>
                          <a:cs typeface="+mn-cs"/>
                        </a:rPr>
                        <a:t>和供应商签订初版质量协议，量产前更新最终版</a:t>
                      </a:r>
                      <a:endPar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0D8E8"/>
                    </a:solidFill>
                  </a:tcPr>
                </a:tc>
              </a:tr>
              <a:tr h="560474">
                <a:tc rowSpan="2">
                  <a:txBody>
                    <a:bodyPr/>
                    <a:lstStyle/>
                    <a:p>
                      <a:pPr marL="0" algn="ctr" defTabSz="914400" rtl="0" eaLnBrk="1" fontAlgn="b" latinLnBrk="0" hangingPunct="1"/>
                      <a:endParaRPr lang="en-US" altLang="zh-CN" sz="1500" b="0" i="0" u="none" strike="noStrike" kern="1200" dirty="0" smtClean="0">
                        <a:solidFill>
                          <a:schemeClr val="tx1"/>
                        </a:solidFill>
                        <a:effectLst/>
                        <a:latin typeface="宋体" panose="02010600030101010101" pitchFamily="2" charset="-122"/>
                        <a:ea typeface="宋体" panose="02010600030101010101" pitchFamily="2" charset="-122"/>
                        <a:cs typeface="+mn-cs"/>
                      </a:endParaRPr>
                    </a:p>
                    <a:p>
                      <a:pPr marL="0" algn="ctr" defTabSz="914400" rtl="0" eaLnBrk="1" fontAlgn="b" latinLnBrk="0" hangingPunct="1"/>
                      <a:endParaRPr lang="en-US" altLang="zh-CN" sz="1500" b="0" i="0" u="none" strike="noStrike" kern="1200" dirty="0" smtClean="0">
                        <a:solidFill>
                          <a:schemeClr val="tx1"/>
                        </a:solidFill>
                        <a:effectLst/>
                        <a:latin typeface="宋体" panose="02010600030101010101" pitchFamily="2" charset="-122"/>
                        <a:ea typeface="宋体" panose="02010600030101010101" pitchFamily="2" charset="-122"/>
                        <a:cs typeface="+mn-cs"/>
                      </a:endParaRPr>
                    </a:p>
                    <a:p>
                      <a:pPr marL="0" algn="ctr" defTabSz="914400" rtl="0" eaLnBrk="1" fontAlgn="b" latinLnBrk="0" hangingPunct="1"/>
                      <a:r>
                        <a:rPr lang="zh-CN" altLang="en-US" sz="1500" b="0" i="0" u="none" strike="noStrike" kern="1200" dirty="0" smtClean="0">
                          <a:solidFill>
                            <a:schemeClr val="tx1"/>
                          </a:solidFill>
                          <a:effectLst/>
                          <a:latin typeface="宋体" panose="02010600030101010101" pitchFamily="2" charset="-122"/>
                          <a:ea typeface="宋体" panose="02010600030101010101" pitchFamily="2" charset="-122"/>
                          <a:cs typeface="+mn-cs"/>
                        </a:rPr>
                        <a:t>供应商考核</a:t>
                      </a:r>
                    </a:p>
                    <a:p>
                      <a:pPr algn="ctr" fontAlgn="t"/>
                      <a:endParaRPr lang="zh-CN" altLang="en-US" sz="1500" b="0" i="0" u="none" strike="noStrike" dirty="0">
                        <a:solidFill>
                          <a:srgbClr val="000000"/>
                        </a:solidFill>
                        <a:effectLst/>
                        <a:latin typeface="Arial" panose="020B0604020202020204" pitchFamily="34" charset="0"/>
                        <a:ea typeface="宋体" panose="02010600030101010101" pitchFamily="2"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endParaRPr lang="zh-CN" altLang="en-US" sz="17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endParaRPr lang="en-US" altLang="zh-CN" sz="1400" b="0" i="0" u="none" strike="noStrike" kern="1200" dirty="0" smtClean="0">
                        <a:solidFill>
                          <a:srgbClr val="000000"/>
                        </a:solidFill>
                        <a:effectLst/>
                        <a:latin typeface="宋体" panose="02010600030101010101" pitchFamily="2" charset="-122"/>
                        <a:ea typeface="宋体" panose="02010600030101010101" pitchFamily="2" charset="-122"/>
                        <a:cs typeface="+mn-cs"/>
                      </a:endParaRPr>
                    </a:p>
                    <a:p>
                      <a:pPr algn="l" fontAlgn="t"/>
                      <a:r>
                        <a:rPr lang="zh-CN" altLang="en-US" sz="1400" b="0" i="0" u="none" strike="noStrike" kern="1200" dirty="0" smtClean="0">
                          <a:solidFill>
                            <a:srgbClr val="000000"/>
                          </a:solidFill>
                          <a:effectLst/>
                          <a:latin typeface="宋体" panose="02010600030101010101" pitchFamily="2" charset="-122"/>
                          <a:ea typeface="宋体" panose="02010600030101010101" pitchFamily="2" charset="-122"/>
                          <a:cs typeface="+mn-cs"/>
                        </a:rPr>
                        <a:t>对合格供应商进行季度考核并打分</a:t>
                      </a:r>
                      <a:endPar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653889">
                <a:tc vMerge="1">
                  <a:txBody>
                    <a:bodyPr/>
                    <a:lstStyle/>
                    <a:p>
                      <a:pPr algn="ctr" fontAlgn="t"/>
                      <a:endParaRPr lang="zh-CN" altLang="en-US" sz="1600" b="0" i="0" u="none" strike="noStrike" dirty="0">
                        <a:solidFill>
                          <a:srgbClr val="000000"/>
                        </a:solidFill>
                        <a:effectLst/>
                        <a:latin typeface="Arial" panose="020B0604020202020204" pitchFamily="34" charset="0"/>
                        <a:ea typeface="宋体" panose="02010600030101010101" pitchFamily="2"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0D8E8"/>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zh-CN" altLang="en-US" sz="17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0D8E8"/>
                    </a:solidFill>
                  </a:tcPr>
                </a:tc>
                <a:tc>
                  <a:txBody>
                    <a:bodyPr/>
                    <a:lstStyle/>
                    <a:p>
                      <a:pPr algn="ctr" fontAlgn="t"/>
                      <a:endParaRPr lang="en-US" altLang="zh-CN" sz="1400" b="0" i="0" u="none" strike="noStrike" kern="1200" dirty="0" smtClean="0">
                        <a:solidFill>
                          <a:srgbClr val="000000"/>
                        </a:solidFill>
                        <a:effectLst/>
                        <a:latin typeface="宋体" panose="02010600030101010101" pitchFamily="2" charset="-122"/>
                        <a:ea typeface="宋体" panose="02010600030101010101" pitchFamily="2" charset="-122"/>
                        <a:cs typeface="+mn-cs"/>
                      </a:endParaRPr>
                    </a:p>
                    <a:p>
                      <a:pPr algn="l" fontAlgn="t"/>
                      <a:r>
                        <a:rPr lang="zh-CN" altLang="en-US" sz="1400" b="0" i="0" u="none" strike="noStrike" kern="1200" dirty="0" smtClean="0">
                          <a:solidFill>
                            <a:srgbClr val="000000"/>
                          </a:solidFill>
                          <a:effectLst/>
                          <a:latin typeface="宋体" panose="02010600030101010101" pitchFamily="2" charset="-122"/>
                          <a:ea typeface="宋体" panose="02010600030101010101" pitchFamily="2" charset="-122"/>
                          <a:cs typeface="+mn-cs"/>
                        </a:rPr>
                        <a:t>对物料异常，出现质量事故供应商按照质量协议进行处罚</a:t>
                      </a:r>
                      <a:endPar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0D8E8"/>
                    </a:solidFill>
                  </a:tcPr>
                </a:tc>
              </a:tr>
              <a:tr h="560474">
                <a:tc>
                  <a:txBody>
                    <a:bodyPr/>
                    <a:lstStyle/>
                    <a:p>
                      <a:pPr marL="0" algn="ctr" defTabSz="914400" rtl="0" eaLnBrk="1" fontAlgn="b" latinLnBrk="0" hangingPunct="1"/>
                      <a:endParaRPr lang="en-US" altLang="zh-CN" sz="1500" b="0" i="0" u="none" strike="noStrike" kern="1200" dirty="0" smtClean="0">
                        <a:solidFill>
                          <a:schemeClr val="tx1"/>
                        </a:solidFill>
                        <a:effectLst/>
                        <a:latin typeface="宋体" panose="02010600030101010101" pitchFamily="2" charset="-122"/>
                        <a:ea typeface="宋体" panose="02010600030101010101" pitchFamily="2" charset="-122"/>
                        <a:cs typeface="+mn-cs"/>
                      </a:endParaRPr>
                    </a:p>
                    <a:p>
                      <a:pPr marL="0" algn="ctr" defTabSz="914400" rtl="0" eaLnBrk="1" fontAlgn="b" latinLnBrk="0" hangingPunct="1"/>
                      <a:r>
                        <a:rPr lang="zh-CN" altLang="en-US" sz="1500" b="0" i="0" u="none" strike="noStrike" kern="1200" dirty="0" smtClean="0">
                          <a:solidFill>
                            <a:schemeClr val="tx1"/>
                          </a:solidFill>
                          <a:effectLst/>
                          <a:latin typeface="宋体" panose="02010600030101010101" pitchFamily="2" charset="-122"/>
                          <a:ea typeface="宋体" panose="02010600030101010101" pitchFamily="2" charset="-122"/>
                          <a:cs typeface="+mn-cs"/>
                        </a:rPr>
                        <a:t>供应商淘汰</a:t>
                      </a:r>
                      <a:endParaRPr lang="zh-CN" altLang="en-US" sz="1500" b="0" i="0" u="none" strike="noStrike" kern="1200" dirty="0">
                        <a:solidFill>
                          <a:schemeClr val="tx1"/>
                        </a:solidFill>
                        <a:effectLst/>
                        <a:latin typeface="宋体" panose="02010600030101010101" pitchFamily="2" charset="-122"/>
                        <a:ea typeface="宋体" panose="02010600030101010101" pitchFamily="2" charset="-122"/>
                        <a:cs typeface="+mn-cs"/>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zh-CN" altLang="en-US" sz="17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t"/>
                      <a:endParaRPr lang="en-US" altLang="zh-CN" sz="1400" b="0" i="0" u="none" strike="noStrike" kern="1200" dirty="0" smtClean="0">
                        <a:solidFill>
                          <a:srgbClr val="000000"/>
                        </a:solidFill>
                        <a:effectLst/>
                        <a:latin typeface="宋体" panose="02010600030101010101" pitchFamily="2" charset="-122"/>
                        <a:ea typeface="宋体" panose="02010600030101010101" pitchFamily="2" charset="-122"/>
                        <a:cs typeface="+mn-cs"/>
                      </a:endParaRPr>
                    </a:p>
                    <a:p>
                      <a:pPr algn="l" fontAlgn="t"/>
                      <a:r>
                        <a:rPr lang="zh-CN" altLang="en-US" sz="1400" b="0" i="0" u="none" strike="noStrike" kern="1200" dirty="0" smtClean="0">
                          <a:solidFill>
                            <a:srgbClr val="000000"/>
                          </a:solidFill>
                          <a:effectLst/>
                          <a:latin typeface="宋体" panose="02010600030101010101" pitchFamily="2" charset="-122"/>
                          <a:ea typeface="宋体" panose="02010600030101010101" pitchFamily="2" charset="-122"/>
                          <a:cs typeface="+mn-cs"/>
                        </a:rPr>
                        <a:t>根据季度考核及质量事故对供应商进行淘汰筛选</a:t>
                      </a:r>
                      <a:endPar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sp>
        <p:nvSpPr>
          <p:cNvPr id="128" name="文本框 22"/>
          <p:cNvSpPr txBox="1"/>
          <p:nvPr/>
        </p:nvSpPr>
        <p:spPr>
          <a:xfrm>
            <a:off x="6930496" y="2727270"/>
            <a:ext cx="916537" cy="331713"/>
          </a:xfrm>
          <a:prstGeom prst="rect">
            <a:avLst/>
          </a:prstGeom>
          <a:noFill/>
        </p:spPr>
        <p:txBody>
          <a:bodyPr wrap="square" lIns="128574" tIns="64286" rIns="128574" bIns="64286"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zh-CN" altLang="en-US" sz="1300" b="1" dirty="0">
                <a:latin typeface="+mn-ea"/>
              </a:rPr>
              <a:t>不通过</a:t>
            </a:r>
          </a:p>
        </p:txBody>
      </p:sp>
      <p:sp>
        <p:nvSpPr>
          <p:cNvPr id="164" name="圆角矩形 163"/>
          <p:cNvSpPr/>
          <p:nvPr/>
        </p:nvSpPr>
        <p:spPr>
          <a:xfrm>
            <a:off x="4868911" y="1435116"/>
            <a:ext cx="1420903" cy="3015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8574" tIns="64286" rIns="128574" bIns="64286" rtlCol="0" anchor="ctr"/>
          <a:lstStyle/>
          <a:p>
            <a:pPr algn="ctr"/>
            <a:r>
              <a:rPr lang="zh-CN" altLang="en-US" sz="1300" dirty="0"/>
              <a:t>需求</a:t>
            </a:r>
          </a:p>
        </p:txBody>
      </p:sp>
      <p:sp>
        <p:nvSpPr>
          <p:cNvPr id="165" name="圆角矩形 164"/>
          <p:cNvSpPr/>
          <p:nvPr/>
        </p:nvSpPr>
        <p:spPr>
          <a:xfrm>
            <a:off x="4735382" y="1897908"/>
            <a:ext cx="1729500" cy="331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8574" tIns="64286" rIns="128574" bIns="64286" rtlCol="0" anchor="ctr"/>
          <a:lstStyle/>
          <a:p>
            <a:pPr algn="ctr"/>
            <a:r>
              <a:rPr lang="zh-CN" altLang="en-US" sz="1300" dirty="0"/>
              <a:t>资质审核</a:t>
            </a:r>
          </a:p>
        </p:txBody>
      </p:sp>
      <p:sp>
        <p:nvSpPr>
          <p:cNvPr id="166" name="圆角矩形 165"/>
          <p:cNvSpPr/>
          <p:nvPr/>
        </p:nvSpPr>
        <p:spPr>
          <a:xfrm>
            <a:off x="4622563" y="2390855"/>
            <a:ext cx="1955138" cy="331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8574" tIns="64286" rIns="128574" bIns="64286" rtlCol="0" anchor="ctr"/>
          <a:lstStyle/>
          <a:p>
            <a:pPr algn="ctr"/>
            <a:r>
              <a:rPr lang="zh-CN" altLang="en-US" sz="1300" dirty="0"/>
              <a:t>供应商预审核</a:t>
            </a:r>
          </a:p>
        </p:txBody>
      </p:sp>
      <p:sp>
        <p:nvSpPr>
          <p:cNvPr id="167" name="下箭头 166"/>
          <p:cNvSpPr/>
          <p:nvPr/>
        </p:nvSpPr>
        <p:spPr>
          <a:xfrm>
            <a:off x="5465921" y="1732003"/>
            <a:ext cx="64293" cy="149079"/>
          </a:xfrm>
          <a:prstGeom prst="downArrow">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8574" tIns="64286" rIns="128574" bIns="64286" rtlCol="0" anchor="ctr"/>
          <a:lstStyle/>
          <a:p>
            <a:pPr algn="ctr"/>
            <a:endParaRPr lang="zh-CN" altLang="en-US"/>
          </a:p>
        </p:txBody>
      </p:sp>
      <p:sp>
        <p:nvSpPr>
          <p:cNvPr id="169" name="下箭头 168"/>
          <p:cNvSpPr/>
          <p:nvPr/>
        </p:nvSpPr>
        <p:spPr>
          <a:xfrm>
            <a:off x="5465737" y="2225365"/>
            <a:ext cx="73730" cy="149079"/>
          </a:xfrm>
          <a:prstGeom prst="downArrow">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8574" tIns="64286" rIns="128574" bIns="64286" rtlCol="0" anchor="ctr"/>
          <a:lstStyle/>
          <a:p>
            <a:pPr algn="ctr"/>
            <a:endParaRPr lang="zh-CN" altLang="en-US"/>
          </a:p>
        </p:txBody>
      </p:sp>
      <p:sp>
        <p:nvSpPr>
          <p:cNvPr id="170" name="圆角矩形 169"/>
          <p:cNvSpPr/>
          <p:nvPr/>
        </p:nvSpPr>
        <p:spPr>
          <a:xfrm>
            <a:off x="4622563" y="2883803"/>
            <a:ext cx="1955138" cy="331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8574" tIns="64286" rIns="128574" bIns="64286" rtlCol="0" anchor="ctr"/>
          <a:lstStyle/>
          <a:p>
            <a:pPr algn="ctr"/>
            <a:r>
              <a:rPr lang="zh-CN" altLang="en-US" sz="1300" dirty="0"/>
              <a:t>现场正式考核</a:t>
            </a:r>
          </a:p>
        </p:txBody>
      </p:sp>
      <p:sp>
        <p:nvSpPr>
          <p:cNvPr id="171" name="圆角矩形 170"/>
          <p:cNvSpPr/>
          <p:nvPr/>
        </p:nvSpPr>
        <p:spPr>
          <a:xfrm>
            <a:off x="4622563" y="3376750"/>
            <a:ext cx="1955138" cy="331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8574" tIns="64286" rIns="128574" bIns="64286" rtlCol="0" anchor="ctr"/>
          <a:lstStyle/>
          <a:p>
            <a:pPr algn="ctr"/>
            <a:r>
              <a:rPr lang="zh-CN" altLang="en-US" sz="1300" dirty="0"/>
              <a:t>审厂评分</a:t>
            </a:r>
          </a:p>
        </p:txBody>
      </p:sp>
      <p:sp>
        <p:nvSpPr>
          <p:cNvPr id="172" name="圆角矩形 171"/>
          <p:cNvSpPr/>
          <p:nvPr/>
        </p:nvSpPr>
        <p:spPr>
          <a:xfrm>
            <a:off x="4622563" y="3869695"/>
            <a:ext cx="1955138" cy="331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8574" tIns="64286" rIns="128574" bIns="64286" rtlCol="0" anchor="ctr"/>
          <a:lstStyle/>
          <a:p>
            <a:pPr algn="ctr"/>
            <a:r>
              <a:rPr lang="zh-CN" altLang="en-US" sz="1300" dirty="0"/>
              <a:t>审厂报告</a:t>
            </a:r>
          </a:p>
        </p:txBody>
      </p:sp>
      <p:sp>
        <p:nvSpPr>
          <p:cNvPr id="173" name="圆角矩形 172"/>
          <p:cNvSpPr/>
          <p:nvPr/>
        </p:nvSpPr>
        <p:spPr>
          <a:xfrm>
            <a:off x="4163320" y="4553881"/>
            <a:ext cx="2873624" cy="331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8574" tIns="64286" rIns="128574" bIns="64286" rtlCol="0" anchor="ctr"/>
          <a:lstStyle/>
          <a:p>
            <a:pPr algn="ctr"/>
            <a:r>
              <a:rPr lang="zh-CN" altLang="en-US" sz="1300" dirty="0"/>
              <a:t>供应商导入，质量协议签订</a:t>
            </a:r>
          </a:p>
        </p:txBody>
      </p:sp>
      <p:sp>
        <p:nvSpPr>
          <p:cNvPr id="174" name="圆角矩形 173"/>
          <p:cNvSpPr/>
          <p:nvPr/>
        </p:nvSpPr>
        <p:spPr>
          <a:xfrm>
            <a:off x="4270450" y="5925444"/>
            <a:ext cx="2659363" cy="331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8574" tIns="64286" rIns="128574" bIns="64286" rtlCol="0" anchor="ctr"/>
          <a:lstStyle/>
          <a:p>
            <a:pPr algn="ctr"/>
            <a:r>
              <a:rPr lang="zh-CN" altLang="en-US" sz="1300" dirty="0"/>
              <a:t>供应商质量事故处理</a:t>
            </a:r>
          </a:p>
        </p:txBody>
      </p:sp>
      <p:sp>
        <p:nvSpPr>
          <p:cNvPr id="175" name="圆角矩形 174"/>
          <p:cNvSpPr/>
          <p:nvPr/>
        </p:nvSpPr>
        <p:spPr>
          <a:xfrm>
            <a:off x="4270450" y="6534125"/>
            <a:ext cx="2659363" cy="331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8574" tIns="64286" rIns="128574" bIns="64286" rtlCol="0" anchor="ctr"/>
          <a:lstStyle/>
          <a:p>
            <a:pPr algn="ctr"/>
            <a:r>
              <a:rPr lang="zh-CN" altLang="en-US" sz="1300" dirty="0"/>
              <a:t>供应商退出</a:t>
            </a:r>
          </a:p>
        </p:txBody>
      </p:sp>
      <p:sp>
        <p:nvSpPr>
          <p:cNvPr id="176" name="下箭头 175"/>
          <p:cNvSpPr/>
          <p:nvPr/>
        </p:nvSpPr>
        <p:spPr>
          <a:xfrm>
            <a:off x="5460046" y="2718726"/>
            <a:ext cx="64293" cy="149080"/>
          </a:xfrm>
          <a:prstGeom prst="downArrow">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8574" tIns="64286" rIns="128574" bIns="64286" rtlCol="0" anchor="ctr"/>
          <a:lstStyle/>
          <a:p>
            <a:pPr algn="ctr"/>
            <a:endParaRPr lang="zh-CN" altLang="en-US"/>
          </a:p>
        </p:txBody>
      </p:sp>
      <p:sp>
        <p:nvSpPr>
          <p:cNvPr id="177" name="下箭头 176"/>
          <p:cNvSpPr/>
          <p:nvPr/>
        </p:nvSpPr>
        <p:spPr>
          <a:xfrm>
            <a:off x="5460045" y="3212089"/>
            <a:ext cx="64293" cy="149080"/>
          </a:xfrm>
          <a:prstGeom prst="downArrow">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8574" tIns="64286" rIns="128574" bIns="64286" rtlCol="0" anchor="ctr"/>
          <a:lstStyle/>
          <a:p>
            <a:pPr algn="ctr"/>
            <a:endParaRPr lang="zh-CN" altLang="en-US"/>
          </a:p>
        </p:txBody>
      </p:sp>
      <p:sp>
        <p:nvSpPr>
          <p:cNvPr id="178" name="下箭头 177"/>
          <p:cNvSpPr/>
          <p:nvPr/>
        </p:nvSpPr>
        <p:spPr>
          <a:xfrm flipH="1">
            <a:off x="5476120" y="3705451"/>
            <a:ext cx="64293" cy="149079"/>
          </a:xfrm>
          <a:prstGeom prst="downArrow">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8574" tIns="64286" rIns="128574" bIns="64286" rtlCol="0" anchor="ctr"/>
          <a:lstStyle/>
          <a:p>
            <a:pPr algn="ctr"/>
            <a:endParaRPr lang="zh-CN" altLang="en-US"/>
          </a:p>
        </p:txBody>
      </p:sp>
      <p:sp>
        <p:nvSpPr>
          <p:cNvPr id="179" name="下箭头 178"/>
          <p:cNvSpPr/>
          <p:nvPr/>
        </p:nvSpPr>
        <p:spPr>
          <a:xfrm>
            <a:off x="5460857" y="4222168"/>
            <a:ext cx="64293" cy="256864"/>
          </a:xfrm>
          <a:prstGeom prst="downArrow">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8574" tIns="64286" rIns="128574" bIns="64286" rtlCol="0" anchor="ctr"/>
          <a:lstStyle/>
          <a:p>
            <a:pPr algn="ctr"/>
            <a:endParaRPr lang="zh-CN" altLang="en-US"/>
          </a:p>
        </p:txBody>
      </p:sp>
      <p:sp>
        <p:nvSpPr>
          <p:cNvPr id="180" name="下箭头 179"/>
          <p:cNvSpPr/>
          <p:nvPr/>
        </p:nvSpPr>
        <p:spPr>
          <a:xfrm>
            <a:off x="5481942" y="4885594"/>
            <a:ext cx="64293" cy="292664"/>
          </a:xfrm>
          <a:prstGeom prst="downArrow">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8574" tIns="64286" rIns="128574" bIns="64286" rtlCol="0" anchor="ctr"/>
          <a:lstStyle/>
          <a:p>
            <a:pPr algn="ctr"/>
            <a:endParaRPr lang="zh-CN" altLang="en-US"/>
          </a:p>
        </p:txBody>
      </p:sp>
      <p:sp>
        <p:nvSpPr>
          <p:cNvPr id="181" name="下箭头 180"/>
          <p:cNvSpPr/>
          <p:nvPr/>
        </p:nvSpPr>
        <p:spPr>
          <a:xfrm>
            <a:off x="5493752" y="6266301"/>
            <a:ext cx="64293" cy="263393"/>
          </a:xfrm>
          <a:prstGeom prst="downArrow">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8574" tIns="64286" rIns="128574" bIns="64286" rtlCol="0" anchor="ctr"/>
          <a:lstStyle/>
          <a:p>
            <a:pPr algn="ctr"/>
            <a:endParaRPr lang="zh-CN" altLang="en-US"/>
          </a:p>
        </p:txBody>
      </p:sp>
      <p:cxnSp>
        <p:nvCxnSpPr>
          <p:cNvPr id="213" name="肘形连接符 212"/>
          <p:cNvCxnSpPr>
            <a:stCxn id="172" idx="3"/>
            <a:endCxn id="165" idx="3"/>
          </p:cNvCxnSpPr>
          <p:nvPr/>
        </p:nvCxnSpPr>
        <p:spPr>
          <a:xfrm flipH="1" flipV="1">
            <a:off x="6464882" y="2063765"/>
            <a:ext cx="112819" cy="1971787"/>
          </a:xfrm>
          <a:prstGeom prst="bentConnector3">
            <a:avLst>
              <a:gd name="adj1" fmla="val -213735"/>
            </a:avLst>
          </a:prstGeom>
          <a:ln>
            <a:tailEnd type="arrow"/>
          </a:ln>
        </p:spPr>
        <p:style>
          <a:lnRef idx="1">
            <a:schemeClr val="accent1"/>
          </a:lnRef>
          <a:fillRef idx="0">
            <a:schemeClr val="accent1"/>
          </a:fillRef>
          <a:effectRef idx="0">
            <a:schemeClr val="accent1"/>
          </a:effectRef>
          <a:fontRef idx="minor">
            <a:schemeClr val="tx1"/>
          </a:fontRef>
        </p:style>
      </p:cxnSp>
      <p:sp>
        <p:nvSpPr>
          <p:cNvPr id="214" name="文本框 22"/>
          <p:cNvSpPr txBox="1"/>
          <p:nvPr/>
        </p:nvSpPr>
        <p:spPr>
          <a:xfrm>
            <a:off x="5953469" y="4191027"/>
            <a:ext cx="916537" cy="331713"/>
          </a:xfrm>
          <a:prstGeom prst="rect">
            <a:avLst/>
          </a:prstGeom>
          <a:noFill/>
        </p:spPr>
        <p:txBody>
          <a:bodyPr wrap="square" lIns="128574" tIns="64286" rIns="128574" bIns="64286"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zh-CN" altLang="en-US" sz="1300" b="1" dirty="0">
                <a:latin typeface="+mn-ea"/>
              </a:rPr>
              <a:t>通过</a:t>
            </a:r>
          </a:p>
        </p:txBody>
      </p:sp>
      <p:sp>
        <p:nvSpPr>
          <p:cNvPr id="218" name="圆角矩形 217"/>
          <p:cNvSpPr/>
          <p:nvPr/>
        </p:nvSpPr>
        <p:spPr>
          <a:xfrm>
            <a:off x="4550488" y="5316763"/>
            <a:ext cx="2099287" cy="331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8574" tIns="64286" rIns="128574" bIns="64286" rtlCol="0" anchor="ctr"/>
          <a:lstStyle/>
          <a:p>
            <a:pPr algn="ctr"/>
            <a:r>
              <a:rPr lang="zh-CN" altLang="en-US" sz="1300" dirty="0"/>
              <a:t>供应商季度评审</a:t>
            </a:r>
          </a:p>
        </p:txBody>
      </p:sp>
      <p:sp>
        <p:nvSpPr>
          <p:cNvPr id="219" name="下箭头 218"/>
          <p:cNvSpPr/>
          <p:nvPr/>
        </p:nvSpPr>
        <p:spPr>
          <a:xfrm>
            <a:off x="5481941" y="5584976"/>
            <a:ext cx="68257" cy="292664"/>
          </a:xfrm>
          <a:prstGeom prst="downArrow">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8574" tIns="64286" rIns="128574" bIns="64286" rtlCol="0" anchor="ctr"/>
          <a:lstStyle/>
          <a:p>
            <a:pPr algn="ctr"/>
            <a:endParaRPr lang="zh-CN" altLang="en-US"/>
          </a:p>
        </p:txBody>
      </p:sp>
      <p:sp>
        <p:nvSpPr>
          <p:cNvPr id="26" name="矩形 25"/>
          <p:cNvSpPr/>
          <p:nvPr/>
        </p:nvSpPr>
        <p:spPr>
          <a:xfrm>
            <a:off x="1500722" y="260598"/>
            <a:ext cx="3157099" cy="420539"/>
          </a:xfrm>
          <a:prstGeom prst="rect">
            <a:avLst/>
          </a:prstGeom>
          <a:effectLst/>
        </p:spPr>
        <p:txBody>
          <a:bodyPr vert="horz" wrap="none" lIns="96433" tIns="48216" rIns="96433" bIns="48216">
            <a:spAutoFit/>
          </a:bodyPr>
          <a:lstStyle/>
          <a:p>
            <a:r>
              <a:rPr lang="zh-CN" altLang="en-US" sz="2100" b="1" dirty="0">
                <a:solidFill>
                  <a:srgbClr val="2E2E2E"/>
                </a:solidFill>
                <a:latin typeface="+mj-lt"/>
                <a:ea typeface="微软雅黑" panose="020B0503020204020204" pitchFamily="34" charset="-122"/>
              </a:rPr>
              <a:t>供应商质量管理流程完善</a:t>
            </a:r>
          </a:p>
        </p:txBody>
      </p:sp>
      <p:grpSp>
        <p:nvGrpSpPr>
          <p:cNvPr id="27" name="组合 22">
            <a:extLst>
              <a:ext uri="{FF2B5EF4-FFF2-40B4-BE49-F238E27FC236}">
                <a16:creationId xmlns="" xmlns:a16="http://schemas.microsoft.com/office/drawing/2014/main" id="{90CB7A63-7FB8-D54A-AB93-D4EF60C6BA80}"/>
              </a:ext>
            </a:extLst>
          </p:cNvPr>
          <p:cNvGrpSpPr/>
          <p:nvPr/>
        </p:nvGrpSpPr>
        <p:grpSpPr>
          <a:xfrm>
            <a:off x="325619" y="231897"/>
            <a:ext cx="1117254" cy="438262"/>
            <a:chOff x="232229" y="188685"/>
            <a:chExt cx="1686036" cy="661649"/>
          </a:xfrm>
        </p:grpSpPr>
        <p:grpSp>
          <p:nvGrpSpPr>
            <p:cNvPr id="28" name="组合 23">
              <a:extLst>
                <a:ext uri="{FF2B5EF4-FFF2-40B4-BE49-F238E27FC236}">
                  <a16:creationId xmlns=""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2" name="图片 14">
                <a:extLst>
                  <a:ext uri="{FF2B5EF4-FFF2-40B4-BE49-F238E27FC236}">
                    <a16:creationId xmlns="" xmlns:a16="http://schemas.microsoft.com/office/drawing/2014/main" id="{1AEF9F4A-A266-4848-AB56-44B9257B694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14">
                <a:extLst>
                  <a:ext uri="{FF2B5EF4-FFF2-40B4-BE49-F238E27FC236}">
                    <a16:creationId xmlns="" xmlns:a16="http://schemas.microsoft.com/office/drawing/2014/main" id="{7E569D32-2D78-0548-AD80-BD526C2DBF1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组合 29">
              <a:extLst>
                <a:ext uri="{FF2B5EF4-FFF2-40B4-BE49-F238E27FC236}">
                  <a16:creationId xmlns=""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0" name="右箭头 29">
                <a:extLst>
                  <a:ext uri="{FF2B5EF4-FFF2-40B4-BE49-F238E27FC236}">
                    <a16:creationId xmlns=""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右箭头 30">
                <a:extLst>
                  <a:ext uri="{FF2B5EF4-FFF2-40B4-BE49-F238E27FC236}">
                    <a16:creationId xmlns=""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extLst>
      <p:ext uri="{BB962C8B-B14F-4D97-AF65-F5344CB8AC3E}">
        <p14:creationId xmlns:p14="http://schemas.microsoft.com/office/powerpoint/2010/main" val="23475134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04"/>
          <p:cNvSpPr/>
          <p:nvPr/>
        </p:nvSpPr>
        <p:spPr>
          <a:xfrm>
            <a:off x="634758" y="2326490"/>
            <a:ext cx="1960606" cy="840791"/>
          </a:xfrm>
          <a:prstGeom prst="rect">
            <a:avLst/>
          </a:prstGeom>
          <a:solidFill>
            <a:srgbClr val="C6D9F2"/>
          </a:solidFill>
          <a:ln>
            <a:noFill/>
          </a:ln>
        </p:spPr>
        <p:txBody>
          <a:bodyPr wrap="square" lIns="128574" tIns="64286" rIns="128574" bIns="64286">
            <a:spAutoFit/>
          </a:bodyPr>
          <a:lstStyle/>
          <a:p>
            <a:pPr defTabSz="823561">
              <a:lnSpc>
                <a:spcPct val="140000"/>
              </a:lnSpc>
              <a:defRPr/>
            </a:pPr>
            <a:r>
              <a:rPr lang="en-US" altLang="zh-CN" sz="1100" dirty="0">
                <a:solidFill>
                  <a:prstClr val="black"/>
                </a:solidFill>
                <a:latin typeface="微软雅黑" panose="020B0503020204020204" pitchFamily="34" charset="-122"/>
                <a:ea typeface="微软雅黑" panose="020B0503020204020204" pitchFamily="34" charset="-122"/>
              </a:rPr>
              <a:t>1.</a:t>
            </a:r>
            <a:r>
              <a:rPr lang="zh-CN" altLang="en-US" sz="1100" dirty="0">
                <a:solidFill>
                  <a:prstClr val="black"/>
                </a:solidFill>
                <a:latin typeface="微软雅黑" panose="020B0503020204020204" pitchFamily="34" charset="-122"/>
                <a:ea typeface="微软雅黑" panose="020B0503020204020204" pitchFamily="34" charset="-122"/>
              </a:rPr>
              <a:t>制定质量标准</a:t>
            </a:r>
            <a:r>
              <a:rPr lang="en-US" altLang="zh-CN" sz="1100" dirty="0">
                <a:solidFill>
                  <a:prstClr val="black"/>
                </a:solidFill>
                <a:latin typeface="微软雅黑" panose="020B0503020204020204" pitchFamily="34" charset="-122"/>
                <a:ea typeface="微软雅黑" panose="020B0503020204020204" pitchFamily="34" charset="-122"/>
              </a:rPr>
              <a:t> 0.5</a:t>
            </a:r>
          </a:p>
          <a:p>
            <a:pPr defTabSz="823561">
              <a:lnSpc>
                <a:spcPct val="140000"/>
              </a:lnSpc>
              <a:defRPr/>
            </a:pPr>
            <a:r>
              <a:rPr lang="zh-CN" altLang="zh-CN" sz="1100" dirty="0">
                <a:solidFill>
                  <a:prstClr val="black"/>
                </a:solidFill>
                <a:latin typeface="微软雅黑" panose="020B0503020204020204" pitchFamily="34" charset="-122"/>
                <a:ea typeface="微软雅黑" panose="020B0503020204020204" pitchFamily="34" charset="-122"/>
              </a:rPr>
              <a:t>2</a:t>
            </a:r>
            <a:r>
              <a:rPr lang="zh-CN" altLang="en-US" sz="1100" dirty="0">
                <a:solidFill>
                  <a:prstClr val="black"/>
                </a:solidFill>
                <a:latin typeface="微软雅黑" panose="020B0503020204020204" pitchFamily="34" charset="-122"/>
                <a:ea typeface="微软雅黑" panose="020B0503020204020204" pitchFamily="34" charset="-122"/>
              </a:rPr>
              <a:t>，编写相关评审</a:t>
            </a:r>
            <a:r>
              <a:rPr lang="en-US" altLang="zh-CN" sz="1100" dirty="0">
                <a:solidFill>
                  <a:prstClr val="black"/>
                </a:solidFill>
                <a:latin typeface="微软雅黑" panose="020B0503020204020204" pitchFamily="34" charset="-122"/>
                <a:ea typeface="微软雅黑" panose="020B0503020204020204" pitchFamily="34" charset="-122"/>
              </a:rPr>
              <a:t>checklist,</a:t>
            </a:r>
          </a:p>
          <a:p>
            <a:pPr defTabSz="823561">
              <a:lnSpc>
                <a:spcPct val="140000"/>
              </a:lnSpc>
              <a:defRPr/>
            </a:pPr>
            <a:r>
              <a:rPr lang="zh-CN" altLang="en-US" sz="1100" dirty="0">
                <a:solidFill>
                  <a:prstClr val="black"/>
                </a:solidFill>
                <a:latin typeface="微软雅黑" panose="020B0503020204020204" pitchFamily="34" charset="-122"/>
                <a:ea typeface="微软雅黑" panose="020B0503020204020204" pitchFamily="34" charset="-122"/>
              </a:rPr>
              <a:t>质量策划等</a:t>
            </a:r>
            <a:endParaRPr lang="en-US" altLang="zh-CN" sz="1100" dirty="0">
              <a:latin typeface="微软雅黑" panose="020B0503020204020204" pitchFamily="34" charset="-122"/>
              <a:ea typeface="微软雅黑" panose="020B0503020204020204" pitchFamily="34" charset="-122"/>
            </a:endParaRPr>
          </a:p>
        </p:txBody>
      </p:sp>
      <p:sp>
        <p:nvSpPr>
          <p:cNvPr id="18" name="矩形 17"/>
          <p:cNvSpPr/>
          <p:nvPr/>
        </p:nvSpPr>
        <p:spPr>
          <a:xfrm>
            <a:off x="634758" y="996532"/>
            <a:ext cx="1974631" cy="1307949"/>
          </a:xfrm>
          <a:prstGeom prst="rect">
            <a:avLst/>
          </a:prstGeom>
          <a:solidFill>
            <a:srgbClr val="0A59B2"/>
          </a:solidFill>
          <a:ln>
            <a:noFill/>
          </a:ln>
        </p:spPr>
        <p:style>
          <a:lnRef idx="1">
            <a:schemeClr val="accent1"/>
          </a:lnRef>
          <a:fillRef idx="3">
            <a:schemeClr val="accent1"/>
          </a:fillRef>
          <a:effectRef idx="2">
            <a:schemeClr val="accent1"/>
          </a:effectRef>
          <a:fontRef idx="minor">
            <a:schemeClr val="lt1"/>
          </a:fontRef>
        </p:style>
        <p:txBody>
          <a:bodyPr lIns="96433" tIns="48216" rIns="96433" bIns="48216" rtlCol="0" anchor="ctr"/>
          <a:lstStyle/>
          <a:p>
            <a:pPr algn="ctr"/>
            <a:r>
              <a:rPr lang="en-US" altLang="zh-CN" dirty="0" smtClean="0">
                <a:solidFill>
                  <a:schemeClr val="bg1"/>
                </a:solidFill>
              </a:rPr>
              <a:t>Kick-Off</a:t>
            </a:r>
            <a:endParaRPr lang="en-US" altLang="zh-CN" dirty="0">
              <a:solidFill>
                <a:schemeClr val="bg1"/>
              </a:solidFill>
            </a:endParaRPr>
          </a:p>
        </p:txBody>
      </p:sp>
      <p:sp>
        <p:nvSpPr>
          <p:cNvPr id="19" name="Rectangle 104"/>
          <p:cNvSpPr/>
          <p:nvPr/>
        </p:nvSpPr>
        <p:spPr>
          <a:xfrm>
            <a:off x="2722896" y="2326489"/>
            <a:ext cx="3165181" cy="4175367"/>
          </a:xfrm>
          <a:prstGeom prst="rect">
            <a:avLst/>
          </a:prstGeom>
          <a:solidFill>
            <a:schemeClr val="bg1">
              <a:lumMod val="75000"/>
            </a:schemeClr>
          </a:solidFill>
          <a:ln>
            <a:noFill/>
          </a:ln>
        </p:spPr>
        <p:txBody>
          <a:bodyPr wrap="square" lIns="128574" tIns="64286" rIns="128574" bIns="64286">
            <a:spAutoFit/>
          </a:bodyPr>
          <a:lstStyle/>
          <a:p>
            <a:pPr defTabSz="823561">
              <a:lnSpc>
                <a:spcPct val="140000"/>
              </a:lnSpc>
              <a:defRPr/>
            </a:pPr>
            <a:r>
              <a:rPr lang="en-US" altLang="zh-CN" sz="1100" dirty="0">
                <a:latin typeface="微软雅黑" panose="020B0503020204020204" pitchFamily="34" charset="-122"/>
                <a:ea typeface="微软雅黑" panose="020B0503020204020204" pitchFamily="34" charset="-122"/>
              </a:rPr>
              <a:t>1</a:t>
            </a:r>
            <a:r>
              <a:rPr lang="zh-CN" altLang="en-US" sz="1100" dirty="0">
                <a:latin typeface="微软雅黑" panose="020B0503020204020204" pitchFamily="34" charset="-122"/>
                <a:ea typeface="微软雅黑" panose="020B0503020204020204" pitchFamily="34" charset="-122"/>
              </a:rPr>
              <a:t>，制定</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项目质量策划</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，输出</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项目质量策划</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a:p>
            <a:pPr defTabSz="823561">
              <a:lnSpc>
                <a:spcPct val="140000"/>
              </a:lnSpc>
              <a:defRPr/>
            </a:pPr>
            <a:r>
              <a:rPr lang="zh-CN" altLang="zh-CN" sz="1100" dirty="0">
                <a:latin typeface="微软雅黑" panose="020B0503020204020204" pitchFamily="34" charset="-122"/>
                <a:ea typeface="微软雅黑" panose="020B0503020204020204" pitchFamily="34" charset="-122"/>
              </a:rPr>
              <a:t>2</a:t>
            </a:r>
            <a:r>
              <a:rPr lang="zh-CN" altLang="en-US" sz="1100" dirty="0">
                <a:latin typeface="微软雅黑" panose="020B0503020204020204" pitchFamily="34" charset="-122"/>
                <a:ea typeface="微软雅黑" panose="020B0503020204020204" pitchFamily="34" charset="-122"/>
              </a:rPr>
              <a:t>，制定</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项目整机质量标准</a:t>
            </a:r>
            <a:r>
              <a:rPr lang="en-US" altLang="zh-CN" sz="1100" dirty="0">
                <a:latin typeface="微软雅黑" panose="020B0503020204020204" pitchFamily="34" charset="-122"/>
                <a:ea typeface="微软雅黑" panose="020B0503020204020204" pitchFamily="34" charset="-122"/>
              </a:rPr>
              <a:t>》1.0</a:t>
            </a:r>
            <a:r>
              <a:rPr lang="zh-CN" altLang="en-US" sz="1100" dirty="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a:p>
            <a:pPr defTabSz="823561">
              <a:lnSpc>
                <a:spcPct val="140000"/>
              </a:lnSpc>
              <a:defRPr/>
            </a:pPr>
            <a:r>
              <a:rPr lang="zh-CN" altLang="zh-CN" sz="1100" dirty="0">
                <a:latin typeface="微软雅黑" panose="020B0503020204020204" pitchFamily="34" charset="-122"/>
                <a:ea typeface="微软雅黑" panose="020B0503020204020204" pitchFamily="34" charset="-122"/>
              </a:rPr>
              <a:t>3</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Issue</a:t>
            </a:r>
            <a:r>
              <a:rPr lang="zh-CN" altLang="en-US" sz="1100" dirty="0">
                <a:latin typeface="微软雅黑" panose="020B0503020204020204" pitchFamily="34" charset="-122"/>
                <a:ea typeface="微软雅黑" panose="020B0503020204020204" pitchFamily="34" charset="-122"/>
              </a:rPr>
              <a:t>跟踪，输出</a:t>
            </a:r>
            <a:r>
              <a:rPr lang="en-US" altLang="zh-CN" sz="1100" dirty="0">
                <a:latin typeface="微软雅黑" panose="020B0503020204020204" pitchFamily="34" charset="-122"/>
                <a:ea typeface="微软雅黑" panose="020B0503020204020204" pitchFamily="34" charset="-122"/>
              </a:rPr>
              <a:t>《</a:t>
            </a:r>
          </a:p>
          <a:p>
            <a:pPr defTabSz="823561">
              <a:lnSpc>
                <a:spcPct val="140000"/>
              </a:lnSpc>
              <a:defRPr/>
            </a:pPr>
            <a:r>
              <a:rPr lang="en-US" altLang="zh-CN" sz="1100" dirty="0">
                <a:latin typeface="微软雅黑" panose="020B0503020204020204" pitchFamily="34" charset="-122"/>
                <a:ea typeface="微软雅黑" panose="020B0503020204020204" pitchFamily="34" charset="-122"/>
              </a:rPr>
              <a:t>EVT Issue List 》</a:t>
            </a:r>
            <a:r>
              <a:rPr lang="zh-CN" altLang="en-US" sz="1100" dirty="0">
                <a:latin typeface="微软雅黑" panose="020B0503020204020204" pitchFamily="34" charset="-122"/>
                <a:ea typeface="微软雅黑" panose="020B0503020204020204" pitchFamily="34" charset="-122"/>
              </a:rPr>
              <a:t>报告；</a:t>
            </a:r>
            <a:endParaRPr lang="en-US" altLang="zh-CN" sz="1100" dirty="0">
              <a:latin typeface="微软雅黑" panose="020B0503020204020204" pitchFamily="34" charset="-122"/>
              <a:ea typeface="微软雅黑" panose="020B0503020204020204" pitchFamily="34" charset="-122"/>
            </a:endParaRPr>
          </a:p>
          <a:p>
            <a:pPr defTabSz="823561">
              <a:lnSpc>
                <a:spcPct val="140000"/>
              </a:lnSpc>
              <a:defRPr/>
            </a:pPr>
            <a:r>
              <a:rPr lang="zh-CN" altLang="zh-CN" sz="1100" dirty="0">
                <a:latin typeface="微软雅黑" panose="020B0503020204020204" pitchFamily="34" charset="-122"/>
                <a:ea typeface="微软雅黑" panose="020B0503020204020204" pitchFamily="34" charset="-122"/>
              </a:rPr>
              <a:t>4</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EVT</a:t>
            </a:r>
            <a:r>
              <a:rPr lang="zh-CN" altLang="en-US" sz="1100" dirty="0">
                <a:latin typeface="微软雅黑" panose="020B0503020204020204" pitchFamily="34" charset="-122"/>
                <a:ea typeface="微软雅黑" panose="020B0503020204020204" pitchFamily="34" charset="-122"/>
              </a:rPr>
              <a:t>阶段评审，输出</a:t>
            </a:r>
            <a:r>
              <a:rPr lang="en-US" altLang="zh-CN" sz="1100" dirty="0">
                <a:latin typeface="微软雅黑" panose="020B0503020204020204" pitchFamily="34" charset="-122"/>
                <a:ea typeface="微软雅黑" panose="020B0503020204020204" pitchFamily="34" charset="-122"/>
              </a:rPr>
              <a:t>《EVT </a:t>
            </a:r>
            <a:r>
              <a:rPr lang="zh-CN" altLang="en-US" sz="1100" dirty="0">
                <a:latin typeface="微软雅黑" panose="020B0503020204020204" pitchFamily="34" charset="-122"/>
                <a:ea typeface="微软雅黑" panose="020B0503020204020204" pitchFamily="34" charset="-122"/>
              </a:rPr>
              <a:t>阶段评审报告</a:t>
            </a:r>
            <a:r>
              <a:rPr lang="en-US" altLang="zh-CN" sz="1100" dirty="0">
                <a:latin typeface="微软雅黑" panose="020B0503020204020204" pitchFamily="34" charset="-122"/>
                <a:ea typeface="微软雅黑" panose="020B0503020204020204" pitchFamily="34" charset="-122"/>
              </a:rPr>
              <a:t>》</a:t>
            </a:r>
          </a:p>
          <a:p>
            <a:pPr defTabSz="823561">
              <a:lnSpc>
                <a:spcPct val="140000"/>
              </a:lnSpc>
              <a:defRPr/>
            </a:pPr>
            <a:r>
              <a:rPr lang="en-US" altLang="zh-CN" sz="1100" dirty="0">
                <a:latin typeface="微软雅黑" panose="020B0503020204020204" pitchFamily="34" charset="-122"/>
                <a:ea typeface="微软雅黑" panose="020B0503020204020204" pitchFamily="34" charset="-122"/>
              </a:rPr>
              <a:t>2.</a:t>
            </a:r>
            <a:r>
              <a:rPr lang="zh-CN" altLang="en-US" sz="1100" dirty="0">
                <a:latin typeface="微软雅黑" panose="020B0503020204020204" pitchFamily="34" charset="-122"/>
                <a:ea typeface="微软雅黑" panose="020B0503020204020204" pitchFamily="34" charset="-122"/>
              </a:rPr>
              <a:t>试产进行跟踪</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测试问题追踪，将问题汇总</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识别并将问题分配给责任人</a:t>
            </a:r>
            <a:r>
              <a:rPr lang="en-US" altLang="zh-CN" sz="1100" dirty="0">
                <a:latin typeface="微软雅黑" panose="020B0503020204020204" pitchFamily="34" charset="-122"/>
                <a:ea typeface="微软雅黑" panose="020B0503020204020204" pitchFamily="34" charset="-122"/>
              </a:rPr>
              <a:t>;</a:t>
            </a:r>
          </a:p>
          <a:p>
            <a:pPr defTabSz="823561">
              <a:lnSpc>
                <a:spcPct val="140000"/>
              </a:lnSpc>
              <a:defRPr/>
            </a:pPr>
            <a:r>
              <a:rPr lang="en-US" altLang="zh-CN" sz="1100" dirty="0">
                <a:latin typeface="微软雅黑" panose="020B0503020204020204" pitchFamily="34" charset="-122"/>
                <a:ea typeface="微软雅黑" panose="020B0503020204020204" pitchFamily="34" charset="-122"/>
              </a:rPr>
              <a:t>3.</a:t>
            </a:r>
            <a:r>
              <a:rPr lang="zh-CN" altLang="en-US" sz="1100" dirty="0">
                <a:latin typeface="微软雅黑" panose="020B0503020204020204" pitchFamily="34" charset="-122"/>
                <a:ea typeface="微软雅黑" panose="020B0503020204020204" pitchFamily="34" charset="-122"/>
              </a:rPr>
              <a:t>参与项目</a:t>
            </a:r>
            <a:r>
              <a:rPr lang="en-US" altLang="zh-CN" sz="1100" dirty="0">
                <a:latin typeface="微软雅黑" panose="020B0503020204020204" pitchFamily="34" charset="-122"/>
                <a:ea typeface="微软雅黑" panose="020B0503020204020204" pitchFamily="34" charset="-122"/>
              </a:rPr>
              <a:t>issue</a:t>
            </a:r>
            <a:r>
              <a:rPr lang="zh-CN" altLang="en-US" sz="1100" dirty="0">
                <a:latin typeface="微软雅黑" panose="020B0503020204020204" pitchFamily="34" charset="-122"/>
                <a:ea typeface="微软雅黑" panose="020B0503020204020204" pitchFamily="34" charset="-122"/>
              </a:rPr>
              <a:t>分析，验证改进结果，从</a:t>
            </a:r>
            <a:r>
              <a:rPr lang="en-US" altLang="zh-CN" sz="1100" dirty="0">
                <a:latin typeface="微软雅黑" panose="020B0503020204020204" pitchFamily="34" charset="-122"/>
                <a:ea typeface="微软雅黑" panose="020B0503020204020204" pitchFamily="34" charset="-122"/>
              </a:rPr>
              <a:t>QA</a:t>
            </a:r>
            <a:r>
              <a:rPr lang="zh-CN" altLang="en-US" sz="1100" dirty="0">
                <a:latin typeface="微软雅黑" panose="020B0503020204020204" pitchFamily="34" charset="-122"/>
                <a:ea typeface="微软雅黑" panose="020B0503020204020204" pitchFamily="34" charset="-122"/>
              </a:rPr>
              <a:t>角度评价</a:t>
            </a:r>
            <a:r>
              <a:rPr lang="en-US" altLang="zh-CN" sz="1100" dirty="0">
                <a:latin typeface="微软雅黑" panose="020B0503020204020204" pitchFamily="34" charset="-122"/>
                <a:ea typeface="微软雅黑" panose="020B0503020204020204" pitchFamily="34" charset="-122"/>
              </a:rPr>
              <a:t>Root Cause</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Action</a:t>
            </a:r>
            <a:r>
              <a:rPr lang="zh-CN" altLang="en-US" sz="1100" dirty="0">
                <a:latin typeface="微软雅黑" panose="020B0503020204020204" pitchFamily="34" charset="-122"/>
                <a:ea typeface="微软雅黑" panose="020B0503020204020204" pitchFamily="34" charset="-122"/>
              </a:rPr>
              <a:t>是否正确</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使问题做到闭环管理</a:t>
            </a:r>
            <a:r>
              <a:rPr lang="en-US" altLang="zh-CN" sz="1100" dirty="0">
                <a:latin typeface="微软雅黑" panose="020B0503020204020204" pitchFamily="34" charset="-122"/>
                <a:ea typeface="微软雅黑" panose="020B0503020204020204" pitchFamily="34" charset="-122"/>
              </a:rPr>
              <a:t>;</a:t>
            </a:r>
          </a:p>
          <a:p>
            <a:pPr defTabSz="823561">
              <a:lnSpc>
                <a:spcPct val="140000"/>
              </a:lnSpc>
              <a:defRPr/>
            </a:pPr>
            <a:r>
              <a:rPr lang="en-US" altLang="zh-CN" sz="1100" dirty="0">
                <a:latin typeface="微软雅黑" panose="020B0503020204020204" pitchFamily="34" charset="-122"/>
                <a:ea typeface="微软雅黑" panose="020B0503020204020204" pitchFamily="34" charset="-122"/>
              </a:rPr>
              <a:t>4.</a:t>
            </a:r>
            <a:r>
              <a:rPr lang="zh-CN" altLang="en-US" sz="1100" dirty="0">
                <a:latin typeface="微软雅黑" panose="020B0503020204020204" pitchFamily="34" charset="-122"/>
                <a:ea typeface="微软雅黑" panose="020B0503020204020204" pitchFamily="34" charset="-122"/>
              </a:rPr>
              <a:t>项目阶段评审判定</a:t>
            </a:r>
            <a:endParaRPr lang="en-US" altLang="zh-CN" sz="1100" dirty="0">
              <a:latin typeface="微软雅黑" panose="020B0503020204020204" pitchFamily="34" charset="-122"/>
              <a:ea typeface="微软雅黑" panose="020B0503020204020204" pitchFamily="34" charset="-122"/>
            </a:endParaRPr>
          </a:p>
          <a:p>
            <a:pPr defTabSz="823561">
              <a:lnSpc>
                <a:spcPct val="140000"/>
              </a:lnSpc>
              <a:defRPr/>
            </a:pPr>
            <a:r>
              <a:rPr lang="en-US" altLang="zh-CN" sz="1100" dirty="0">
                <a:latin typeface="微软雅黑" panose="020B0503020204020204" pitchFamily="34" charset="-122"/>
                <a:ea typeface="微软雅黑" panose="020B0503020204020204" pitchFamily="34" charset="-122"/>
              </a:rPr>
              <a:t>5.</a:t>
            </a:r>
            <a:r>
              <a:rPr lang="zh-CN" altLang="en-US" sz="1100" dirty="0">
                <a:latin typeface="微软雅黑" panose="020B0503020204020204" pitchFamily="34" charset="-122"/>
                <a:ea typeface="微软雅黑" panose="020B0503020204020204" pitchFamily="34" charset="-122"/>
              </a:rPr>
              <a:t>协助售后处理用户的退换机，投诉和抱怨，提高用户满意度；</a:t>
            </a:r>
            <a:endParaRPr lang="en-US" altLang="zh-CN" sz="1100" dirty="0">
              <a:latin typeface="微软雅黑" panose="020B0503020204020204" pitchFamily="34" charset="-122"/>
              <a:ea typeface="微软雅黑" panose="020B0503020204020204" pitchFamily="34" charset="-122"/>
            </a:endParaRPr>
          </a:p>
          <a:p>
            <a:pPr defTabSz="823561">
              <a:lnSpc>
                <a:spcPct val="140000"/>
              </a:lnSpc>
              <a:defRPr/>
            </a:pPr>
            <a:r>
              <a:rPr lang="en-US" altLang="zh-CN" sz="1100" dirty="0">
                <a:latin typeface="微软雅黑" panose="020B0503020204020204" pitchFamily="34" charset="-122"/>
                <a:ea typeface="微软雅黑" panose="020B0503020204020204" pitchFamily="34" charset="-122"/>
              </a:rPr>
              <a:t>6.</a:t>
            </a:r>
            <a:r>
              <a:rPr lang="zh-CN" altLang="en-US" sz="1100" dirty="0">
                <a:latin typeface="微软雅黑" panose="020B0503020204020204" pitchFamily="34" charset="-122"/>
                <a:ea typeface="微软雅黑" panose="020B0503020204020204" pitchFamily="34" charset="-122"/>
              </a:rPr>
              <a:t>每周跟踪售后新问题的产生，即时将问题反馈到研发，工厂，并跟进改善情况；</a:t>
            </a:r>
            <a:endParaRPr lang="en-US" altLang="zh-CN" sz="1100" dirty="0">
              <a:latin typeface="微软雅黑" panose="020B0503020204020204" pitchFamily="34" charset="-122"/>
              <a:ea typeface="微软雅黑" panose="020B0503020204020204" pitchFamily="34" charset="-122"/>
            </a:endParaRPr>
          </a:p>
          <a:p>
            <a:pPr defTabSz="823561">
              <a:lnSpc>
                <a:spcPct val="140000"/>
              </a:lnSpc>
              <a:defRPr/>
            </a:pPr>
            <a:r>
              <a:rPr lang="en-US" altLang="zh-CN" sz="1100" dirty="0">
                <a:latin typeface="微软雅黑" panose="020B0503020204020204" pitchFamily="34" charset="-122"/>
                <a:ea typeface="微软雅黑" panose="020B0503020204020204" pitchFamily="34" charset="-122"/>
              </a:rPr>
              <a:t>7.</a:t>
            </a:r>
            <a:r>
              <a:rPr lang="zh-CN" altLang="en-US" sz="1100" dirty="0">
                <a:latin typeface="微软雅黑" panose="020B0503020204020204" pitchFamily="34" charset="-122"/>
                <a:ea typeface="微软雅黑" panose="020B0503020204020204" pitchFamily="34" charset="-122"/>
              </a:rPr>
              <a:t>项目质量总结，总结报告与质量改进建议。</a:t>
            </a:r>
            <a:endParaRPr lang="en-US" altLang="zh-CN" sz="1100" dirty="0">
              <a:latin typeface="微软雅黑" panose="020B0503020204020204" pitchFamily="34" charset="-122"/>
              <a:ea typeface="微软雅黑" panose="020B0503020204020204" pitchFamily="34" charset="-122"/>
            </a:endParaRPr>
          </a:p>
        </p:txBody>
      </p:sp>
      <p:sp>
        <p:nvSpPr>
          <p:cNvPr id="20" name="矩形 19"/>
          <p:cNvSpPr/>
          <p:nvPr/>
        </p:nvSpPr>
        <p:spPr>
          <a:xfrm>
            <a:off x="2722896" y="996532"/>
            <a:ext cx="3187822" cy="1307949"/>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lIns="96433" tIns="48216" rIns="96433" bIns="48216" rtlCol="0" anchor="ctr"/>
          <a:lstStyle/>
          <a:p>
            <a:pPr algn="ctr"/>
            <a:r>
              <a:rPr lang="en-US" altLang="zh-CN" dirty="0" smtClean="0">
                <a:solidFill>
                  <a:srgbClr val="FFFFFF"/>
                </a:solidFill>
              </a:rPr>
              <a:t>EVT</a:t>
            </a:r>
            <a:endParaRPr lang="zh-CN" altLang="en-US" dirty="0">
              <a:solidFill>
                <a:srgbClr val="FFFFFF"/>
              </a:solidFill>
            </a:endParaRPr>
          </a:p>
        </p:txBody>
      </p:sp>
      <p:sp>
        <p:nvSpPr>
          <p:cNvPr id="21" name="Rectangle 104"/>
          <p:cNvSpPr/>
          <p:nvPr/>
        </p:nvSpPr>
        <p:spPr>
          <a:xfrm>
            <a:off x="6005274" y="2326489"/>
            <a:ext cx="1960606" cy="4721854"/>
          </a:xfrm>
          <a:prstGeom prst="rect">
            <a:avLst/>
          </a:prstGeom>
          <a:solidFill>
            <a:srgbClr val="C6D9F2"/>
          </a:solidFill>
          <a:ln>
            <a:noFill/>
          </a:ln>
        </p:spPr>
        <p:txBody>
          <a:bodyPr wrap="square" lIns="128574" tIns="64286" rIns="128574" bIns="64286">
            <a:spAutoFit/>
          </a:bodyPr>
          <a:lstStyle/>
          <a:p>
            <a:pPr lvl="0">
              <a:lnSpc>
                <a:spcPct val="140000"/>
              </a:lnSpc>
            </a:pPr>
            <a:r>
              <a:rPr lang="en-US" altLang="zh-CN" sz="1100" dirty="0">
                <a:solidFill>
                  <a:prstClr val="black"/>
                </a:solidFill>
                <a:latin typeface="微软雅黑" panose="020B0503020204020204" pitchFamily="34" charset="-122"/>
                <a:ea typeface="微软雅黑" panose="020B0503020204020204" pitchFamily="34" charset="-122"/>
                <a:cs typeface="Helvetica" charset="0"/>
              </a:rPr>
              <a:t>1.DVT</a:t>
            </a:r>
            <a:r>
              <a:rPr lang="zh-CN" altLang="en-US" sz="1100" dirty="0">
                <a:solidFill>
                  <a:prstClr val="black"/>
                </a:solidFill>
                <a:latin typeface="微软雅黑" panose="020B0503020204020204" pitchFamily="34" charset="-122"/>
                <a:ea typeface="微软雅黑" panose="020B0503020204020204" pitchFamily="34" charset="-122"/>
                <a:cs typeface="Helvetica" charset="0"/>
              </a:rPr>
              <a:t>试产跟踪，输出</a:t>
            </a:r>
            <a:r>
              <a:rPr lang="en-US" altLang="zh-CN" sz="1100" dirty="0">
                <a:solidFill>
                  <a:prstClr val="black"/>
                </a:solidFill>
                <a:latin typeface="微软雅黑" panose="020B0503020204020204" pitchFamily="34" charset="-122"/>
                <a:ea typeface="微软雅黑" panose="020B0503020204020204" pitchFamily="34" charset="-122"/>
                <a:cs typeface="Helvetica" charset="0"/>
              </a:rPr>
              <a:t>《DVT</a:t>
            </a:r>
            <a:r>
              <a:rPr lang="zh-CN" altLang="en-US" sz="1100" dirty="0">
                <a:solidFill>
                  <a:prstClr val="black"/>
                </a:solidFill>
                <a:latin typeface="微软雅黑" panose="020B0503020204020204" pitchFamily="34" charset="-122"/>
                <a:ea typeface="微软雅黑" panose="020B0503020204020204" pitchFamily="34" charset="-122"/>
                <a:cs typeface="Helvetica" charset="0"/>
              </a:rPr>
              <a:t>试产</a:t>
            </a:r>
            <a:r>
              <a:rPr lang="en-US" altLang="zh-CN" sz="1100" dirty="0">
                <a:solidFill>
                  <a:prstClr val="black"/>
                </a:solidFill>
                <a:latin typeface="微软雅黑" panose="020B0503020204020204" pitchFamily="34" charset="-122"/>
                <a:ea typeface="微软雅黑" panose="020B0503020204020204" pitchFamily="34" charset="-122"/>
                <a:cs typeface="Helvetica" charset="0"/>
              </a:rPr>
              <a:t> issue list</a:t>
            </a:r>
            <a:r>
              <a:rPr lang="zh-CN" altLang="en-US" sz="1100" dirty="0">
                <a:solidFill>
                  <a:prstClr val="black"/>
                </a:solidFill>
                <a:latin typeface="微软雅黑" panose="020B0503020204020204" pitchFamily="34" charset="-122"/>
                <a:ea typeface="微软雅黑" panose="020B0503020204020204" pitchFamily="34" charset="-122"/>
                <a:cs typeface="Helvetica" charset="0"/>
              </a:rPr>
              <a:t>报告</a:t>
            </a:r>
            <a:r>
              <a:rPr lang="en-US" altLang="zh-CN" sz="1100" dirty="0">
                <a:solidFill>
                  <a:prstClr val="black"/>
                </a:solidFill>
                <a:latin typeface="微软雅黑" panose="020B0503020204020204" pitchFamily="34" charset="-122"/>
                <a:ea typeface="微软雅黑" panose="020B0503020204020204" pitchFamily="34" charset="-122"/>
                <a:cs typeface="Helvetica" charset="0"/>
              </a:rPr>
              <a:t>》2.</a:t>
            </a:r>
            <a:r>
              <a:rPr lang="zh-CN" altLang="en-US" sz="1100" dirty="0">
                <a:solidFill>
                  <a:prstClr val="black"/>
                </a:solidFill>
                <a:latin typeface="微软雅黑" panose="020B0503020204020204" pitchFamily="34" charset="-122"/>
                <a:ea typeface="微软雅黑" panose="020B0503020204020204" pitchFamily="34" charset="-122"/>
                <a:cs typeface="Helvetica" charset="0"/>
              </a:rPr>
              <a:t> 开始发出新项目研发周报；</a:t>
            </a:r>
            <a:endParaRPr lang="en-US" altLang="zh-CN" sz="1100" dirty="0">
              <a:solidFill>
                <a:prstClr val="black"/>
              </a:solidFill>
              <a:latin typeface="微软雅黑" panose="020B0503020204020204" pitchFamily="34" charset="-122"/>
              <a:ea typeface="微软雅黑" panose="020B0503020204020204" pitchFamily="34" charset="-122"/>
              <a:cs typeface="Helvetica" charset="0"/>
            </a:endParaRPr>
          </a:p>
          <a:p>
            <a:pPr lvl="0">
              <a:lnSpc>
                <a:spcPct val="140000"/>
              </a:lnSpc>
            </a:pPr>
            <a:r>
              <a:rPr lang="zh-CN" altLang="zh-CN" sz="1100" dirty="0">
                <a:solidFill>
                  <a:prstClr val="black"/>
                </a:solidFill>
                <a:latin typeface="微软雅黑" panose="020B0503020204020204" pitchFamily="34" charset="-122"/>
                <a:ea typeface="微软雅黑" panose="020B0503020204020204" pitchFamily="34" charset="-122"/>
                <a:cs typeface="Helvetica" charset="0"/>
              </a:rPr>
              <a:t>3</a:t>
            </a:r>
            <a:r>
              <a:rPr lang="zh-CN" altLang="en-US" sz="1100" dirty="0">
                <a:solidFill>
                  <a:prstClr val="black"/>
                </a:solidFill>
                <a:latin typeface="微软雅黑" panose="020B0503020204020204" pitchFamily="34" charset="-122"/>
                <a:ea typeface="微软雅黑" panose="020B0503020204020204" pitchFamily="34" charset="-122"/>
                <a:cs typeface="Helvetica" charset="0"/>
              </a:rPr>
              <a:t>，项目质量评估，使生成一份完整的</a:t>
            </a:r>
            <a:r>
              <a:rPr lang="en-US" altLang="zh-CN" sz="1100" dirty="0">
                <a:solidFill>
                  <a:prstClr val="black"/>
                </a:solidFill>
                <a:latin typeface="微软雅黑" panose="020B0503020204020204" pitchFamily="34" charset="-122"/>
                <a:ea typeface="微软雅黑" panose="020B0503020204020204" pitchFamily="34" charset="-122"/>
                <a:cs typeface="Helvetica" charset="0"/>
              </a:rPr>
              <a:t>《DVT Issue List》</a:t>
            </a:r>
          </a:p>
          <a:p>
            <a:pPr lvl="0">
              <a:lnSpc>
                <a:spcPct val="140000"/>
              </a:lnSpc>
            </a:pPr>
            <a:r>
              <a:rPr lang="zh-CN" altLang="zh-CN" sz="1100" dirty="0">
                <a:solidFill>
                  <a:prstClr val="black"/>
                </a:solidFill>
                <a:latin typeface="微软雅黑" panose="020B0503020204020204" pitchFamily="34" charset="-122"/>
                <a:ea typeface="微软雅黑" panose="020B0503020204020204" pitchFamily="34" charset="-122"/>
                <a:cs typeface="Helvetica" charset="0"/>
              </a:rPr>
              <a:t>4</a:t>
            </a:r>
            <a:r>
              <a:rPr lang="zh-CN" altLang="en-US" sz="1100" dirty="0">
                <a:solidFill>
                  <a:prstClr val="black"/>
                </a:solidFill>
                <a:latin typeface="微软雅黑" panose="020B0503020204020204" pitchFamily="34" charset="-122"/>
                <a:ea typeface="微软雅黑" panose="020B0503020204020204" pitchFamily="34" charset="-122"/>
                <a:cs typeface="Helvetica" charset="0"/>
              </a:rPr>
              <a:t>，测试</a:t>
            </a:r>
            <a:r>
              <a:rPr lang="en-US" altLang="zh-CN" sz="1100" dirty="0">
                <a:solidFill>
                  <a:prstClr val="black"/>
                </a:solidFill>
                <a:latin typeface="微软雅黑" panose="020B0503020204020204" pitchFamily="34" charset="-122"/>
                <a:ea typeface="微软雅黑" panose="020B0503020204020204" pitchFamily="34" charset="-122"/>
                <a:cs typeface="Helvetica" charset="0"/>
              </a:rPr>
              <a:t>Check</a:t>
            </a:r>
            <a:r>
              <a:rPr lang="zh-CN" altLang="en-US" sz="1100" dirty="0">
                <a:solidFill>
                  <a:prstClr val="black"/>
                </a:solidFill>
                <a:latin typeface="微软雅黑" panose="020B0503020204020204" pitchFamily="34" charset="-122"/>
                <a:ea typeface="微软雅黑" panose="020B0503020204020204" pitchFamily="34" charset="-122"/>
                <a:cs typeface="Helvetica" charset="0"/>
              </a:rPr>
              <a:t>，测试问题点整合到</a:t>
            </a:r>
            <a:r>
              <a:rPr lang="en-US" altLang="zh-CN" sz="1100" dirty="0">
                <a:solidFill>
                  <a:prstClr val="black"/>
                </a:solidFill>
                <a:latin typeface="微软雅黑" panose="020B0503020204020204" pitchFamily="34" charset="-122"/>
                <a:ea typeface="微软雅黑" panose="020B0503020204020204" pitchFamily="34" charset="-122"/>
                <a:cs typeface="Helvetica" charset="0"/>
              </a:rPr>
              <a:t>《DVT Issue List》</a:t>
            </a:r>
            <a:r>
              <a:rPr lang="zh-CN" altLang="en-US" sz="1100" dirty="0">
                <a:solidFill>
                  <a:prstClr val="black"/>
                </a:solidFill>
                <a:latin typeface="微软雅黑" panose="020B0503020204020204" pitchFamily="34" charset="-122"/>
                <a:ea typeface="微软雅黑" panose="020B0503020204020204" pitchFamily="34" charset="-122"/>
                <a:cs typeface="Helvetica" charset="0"/>
              </a:rPr>
              <a:t>中；</a:t>
            </a:r>
            <a:endParaRPr lang="en-US" altLang="zh-CN" sz="1100" dirty="0">
              <a:solidFill>
                <a:prstClr val="black"/>
              </a:solidFill>
              <a:latin typeface="微软雅黑" panose="020B0503020204020204" pitchFamily="34" charset="-122"/>
              <a:ea typeface="微软雅黑" panose="020B0503020204020204" pitchFamily="34" charset="-122"/>
              <a:cs typeface="Helvetica" charset="0"/>
            </a:endParaRPr>
          </a:p>
          <a:p>
            <a:pPr lvl="0">
              <a:lnSpc>
                <a:spcPct val="140000"/>
              </a:lnSpc>
            </a:pPr>
            <a:r>
              <a:rPr lang="zh-CN" altLang="zh-CN" sz="1100" dirty="0">
                <a:solidFill>
                  <a:prstClr val="black"/>
                </a:solidFill>
                <a:latin typeface="微软雅黑" panose="020B0503020204020204" pitchFamily="34" charset="-122"/>
                <a:ea typeface="微软雅黑" panose="020B0503020204020204" pitchFamily="34" charset="-122"/>
                <a:cs typeface="Helvetica" charset="0"/>
              </a:rPr>
              <a:t>5</a:t>
            </a:r>
            <a:r>
              <a:rPr lang="zh-CN" altLang="en-US" sz="1100" dirty="0">
                <a:solidFill>
                  <a:prstClr val="black"/>
                </a:solidFill>
                <a:latin typeface="微软雅黑" panose="020B0503020204020204" pitchFamily="34" charset="-122"/>
                <a:ea typeface="微软雅黑" panose="020B0503020204020204" pitchFamily="34" charset="-122"/>
                <a:cs typeface="Helvetica" charset="0"/>
              </a:rPr>
              <a:t>，</a:t>
            </a:r>
            <a:r>
              <a:rPr lang="en-US" altLang="zh-CN" sz="1100" dirty="0">
                <a:solidFill>
                  <a:prstClr val="black"/>
                </a:solidFill>
                <a:latin typeface="微软雅黑" panose="020B0503020204020204" pitchFamily="34" charset="-122"/>
                <a:ea typeface="微软雅黑" panose="020B0503020204020204" pitchFamily="34" charset="-122"/>
                <a:cs typeface="Helvetica" charset="0"/>
              </a:rPr>
              <a:t>PVT</a:t>
            </a:r>
            <a:r>
              <a:rPr lang="zh-CN" altLang="en-US" sz="1100" dirty="0">
                <a:solidFill>
                  <a:prstClr val="black"/>
                </a:solidFill>
                <a:latin typeface="微软雅黑" panose="020B0503020204020204" pitchFamily="34" charset="-122"/>
                <a:ea typeface="微软雅黑" panose="020B0503020204020204" pitchFamily="34" charset="-122"/>
                <a:cs typeface="Helvetica" charset="0"/>
              </a:rPr>
              <a:t>试产</a:t>
            </a:r>
            <a:r>
              <a:rPr lang="en-US" altLang="zh-CN" sz="1100" dirty="0">
                <a:solidFill>
                  <a:prstClr val="black"/>
                </a:solidFill>
                <a:latin typeface="微软雅黑" panose="020B0503020204020204" pitchFamily="34" charset="-122"/>
                <a:ea typeface="微软雅黑" panose="020B0503020204020204" pitchFamily="34" charset="-122"/>
                <a:cs typeface="Helvetica" charset="0"/>
              </a:rPr>
              <a:t> HW</a:t>
            </a:r>
            <a:r>
              <a:rPr lang="zh-CN" altLang="en-US" sz="1100" dirty="0">
                <a:solidFill>
                  <a:prstClr val="black"/>
                </a:solidFill>
                <a:latin typeface="微软雅黑" panose="020B0503020204020204" pitchFamily="34" charset="-122"/>
                <a:ea typeface="微软雅黑" panose="020B0503020204020204" pitchFamily="34" charset="-122"/>
                <a:cs typeface="Helvetica" charset="0"/>
              </a:rPr>
              <a:t>发板</a:t>
            </a:r>
            <a:r>
              <a:rPr lang="en-US" altLang="zh-CN" sz="1100" dirty="0">
                <a:solidFill>
                  <a:prstClr val="black"/>
                </a:solidFill>
                <a:latin typeface="微软雅黑" panose="020B0503020204020204" pitchFamily="34" charset="-122"/>
                <a:ea typeface="微软雅黑" panose="020B0503020204020204" pitchFamily="34" charset="-122"/>
                <a:cs typeface="Helvetica" charset="0"/>
              </a:rPr>
              <a:t>Check</a:t>
            </a:r>
            <a:r>
              <a:rPr lang="zh-CN" altLang="en-US" sz="1100" dirty="0">
                <a:solidFill>
                  <a:prstClr val="black"/>
                </a:solidFill>
                <a:latin typeface="微软雅黑" panose="020B0503020204020204" pitchFamily="34" charset="-122"/>
                <a:ea typeface="微软雅黑" panose="020B0503020204020204" pitchFamily="34" charset="-122"/>
                <a:cs typeface="Helvetica" charset="0"/>
              </a:rPr>
              <a:t>，</a:t>
            </a:r>
            <a:endParaRPr lang="en-US" altLang="zh-CN" sz="1100" dirty="0">
              <a:solidFill>
                <a:prstClr val="black"/>
              </a:solidFill>
              <a:latin typeface="微软雅黑" panose="020B0503020204020204" pitchFamily="34" charset="-122"/>
              <a:ea typeface="微软雅黑" panose="020B0503020204020204" pitchFamily="34" charset="-122"/>
              <a:cs typeface="Helvetica" charset="0"/>
            </a:endParaRPr>
          </a:p>
          <a:p>
            <a:pPr lvl="0">
              <a:lnSpc>
                <a:spcPct val="140000"/>
              </a:lnSpc>
            </a:pPr>
            <a:r>
              <a:rPr lang="en-US" altLang="zh-CN" sz="1100" dirty="0">
                <a:solidFill>
                  <a:prstClr val="black"/>
                </a:solidFill>
                <a:latin typeface="微软雅黑" panose="020B0503020204020204" pitchFamily="34" charset="-122"/>
                <a:ea typeface="微软雅黑" panose="020B0503020204020204" pitchFamily="34" charset="-122"/>
                <a:cs typeface="Helvetica" charset="0"/>
              </a:rPr>
              <a:t>Review</a:t>
            </a:r>
            <a:r>
              <a:rPr lang="zh-CN" altLang="en-US" sz="1100" dirty="0">
                <a:solidFill>
                  <a:prstClr val="black"/>
                </a:solidFill>
                <a:latin typeface="微软雅黑" panose="020B0503020204020204" pitchFamily="34" charset="-122"/>
                <a:ea typeface="微软雅黑" panose="020B0503020204020204" pitchFamily="34" charset="-122"/>
                <a:cs typeface="Helvetica" charset="0"/>
              </a:rPr>
              <a:t>发板前需要解决的问题</a:t>
            </a:r>
            <a:endParaRPr lang="en-US" altLang="zh-CN" sz="1100" dirty="0">
              <a:solidFill>
                <a:prstClr val="black"/>
              </a:solidFill>
              <a:latin typeface="微软雅黑" panose="020B0503020204020204" pitchFamily="34" charset="-122"/>
              <a:ea typeface="微软雅黑" panose="020B0503020204020204" pitchFamily="34" charset="-122"/>
              <a:cs typeface="Helvetica" charset="0"/>
            </a:endParaRPr>
          </a:p>
          <a:p>
            <a:pPr lvl="0">
              <a:lnSpc>
                <a:spcPct val="140000"/>
              </a:lnSpc>
            </a:pPr>
            <a:r>
              <a:rPr lang="zh-CN" altLang="zh-CN" sz="1100" dirty="0">
                <a:solidFill>
                  <a:prstClr val="black"/>
                </a:solidFill>
                <a:latin typeface="微软雅黑" panose="020B0503020204020204" pitchFamily="34" charset="-122"/>
                <a:ea typeface="微软雅黑" panose="020B0503020204020204" pitchFamily="34" charset="-122"/>
                <a:cs typeface="Helvetica" charset="0"/>
              </a:rPr>
              <a:t>6</a:t>
            </a:r>
            <a:r>
              <a:rPr lang="zh-CN" altLang="en-US" sz="1100" dirty="0">
                <a:solidFill>
                  <a:prstClr val="black"/>
                </a:solidFill>
                <a:latin typeface="微软雅黑" panose="020B0503020204020204" pitchFamily="34" charset="-122"/>
                <a:ea typeface="微软雅黑" panose="020B0503020204020204" pitchFamily="34" charset="-122"/>
                <a:cs typeface="Helvetica" charset="0"/>
              </a:rPr>
              <a:t>，设计变更</a:t>
            </a:r>
            <a:r>
              <a:rPr lang="en-US" altLang="zh-CN" sz="1100" dirty="0">
                <a:solidFill>
                  <a:prstClr val="black"/>
                </a:solidFill>
                <a:latin typeface="微软雅黑" panose="020B0503020204020204" pitchFamily="34" charset="-122"/>
                <a:ea typeface="微软雅黑" panose="020B0503020204020204" pitchFamily="34" charset="-122"/>
                <a:cs typeface="Helvetica" charset="0"/>
              </a:rPr>
              <a:t>Check;</a:t>
            </a:r>
          </a:p>
          <a:p>
            <a:pPr lvl="0">
              <a:lnSpc>
                <a:spcPct val="140000"/>
              </a:lnSpc>
            </a:pPr>
            <a:r>
              <a:rPr lang="en-US" altLang="zh-CN" sz="1100" dirty="0">
                <a:solidFill>
                  <a:prstClr val="black"/>
                </a:solidFill>
                <a:latin typeface="微软雅黑" panose="020B0503020204020204" pitchFamily="34" charset="-122"/>
                <a:ea typeface="微软雅黑" panose="020B0503020204020204" pitchFamily="34" charset="-122"/>
                <a:cs typeface="Helvetica" charset="0"/>
              </a:rPr>
              <a:t>7,</a:t>
            </a:r>
            <a:r>
              <a:rPr lang="zh-CN" altLang="en-US" sz="1100" dirty="0">
                <a:solidFill>
                  <a:prstClr val="black"/>
                </a:solidFill>
                <a:latin typeface="微软雅黑" panose="020B0503020204020204" pitchFamily="34" charset="-122"/>
                <a:ea typeface="微软雅黑" panose="020B0503020204020204" pitchFamily="34" charset="-122"/>
                <a:cs typeface="Helvetica" charset="0"/>
              </a:rPr>
              <a:t>组织</a:t>
            </a:r>
            <a:r>
              <a:rPr lang="en-US" altLang="zh-CN" sz="1100" dirty="0">
                <a:solidFill>
                  <a:prstClr val="black"/>
                </a:solidFill>
                <a:latin typeface="微软雅黑" panose="020B0503020204020204" pitchFamily="34" charset="-122"/>
                <a:ea typeface="微软雅黑" panose="020B0503020204020204" pitchFamily="34" charset="-122"/>
                <a:cs typeface="Helvetica" charset="0"/>
              </a:rPr>
              <a:t>DVT</a:t>
            </a:r>
            <a:r>
              <a:rPr lang="zh-CN" altLang="en-US" sz="1100" dirty="0">
                <a:solidFill>
                  <a:prstClr val="black"/>
                </a:solidFill>
                <a:latin typeface="微软雅黑" panose="020B0503020204020204" pitchFamily="34" charset="-122"/>
                <a:ea typeface="微软雅黑" panose="020B0503020204020204" pitchFamily="34" charset="-122"/>
                <a:cs typeface="Helvetica" charset="0"/>
              </a:rPr>
              <a:t>阶段评审，输出</a:t>
            </a:r>
            <a:r>
              <a:rPr lang="en-US" altLang="zh-CN" sz="1100" dirty="0">
                <a:solidFill>
                  <a:prstClr val="black"/>
                </a:solidFill>
                <a:latin typeface="微软雅黑" panose="020B0503020204020204" pitchFamily="34" charset="-122"/>
                <a:ea typeface="微软雅黑" panose="020B0503020204020204" pitchFamily="34" charset="-122"/>
                <a:cs typeface="Helvetica" charset="0"/>
              </a:rPr>
              <a:t>《DVT</a:t>
            </a:r>
            <a:r>
              <a:rPr lang="zh-CN" altLang="en-US" sz="1100" dirty="0">
                <a:solidFill>
                  <a:prstClr val="black"/>
                </a:solidFill>
                <a:latin typeface="微软雅黑" panose="020B0503020204020204" pitchFamily="34" charset="-122"/>
                <a:ea typeface="微软雅黑" panose="020B0503020204020204" pitchFamily="34" charset="-122"/>
                <a:cs typeface="Helvetica" charset="0"/>
              </a:rPr>
              <a:t>阶段评审报告</a:t>
            </a:r>
            <a:r>
              <a:rPr lang="en-US" altLang="zh-CN" sz="1100" dirty="0">
                <a:solidFill>
                  <a:prstClr val="black"/>
                </a:solidFill>
                <a:latin typeface="微软雅黑" panose="020B0503020204020204" pitchFamily="34" charset="-122"/>
                <a:ea typeface="微软雅黑" panose="020B0503020204020204" pitchFamily="34" charset="-122"/>
                <a:cs typeface="Helvetica" charset="0"/>
              </a:rPr>
              <a:t>》</a:t>
            </a:r>
            <a:endParaRPr lang="en-US" altLang="zh-CN" sz="1300" dirty="0">
              <a:solidFill>
                <a:prstClr val="black"/>
              </a:solidFill>
              <a:latin typeface="微软雅黑" panose="020B0503020204020204" pitchFamily="34" charset="-122"/>
              <a:ea typeface="微软雅黑" panose="020B0503020204020204" pitchFamily="34" charset="-122"/>
              <a:cs typeface="Helvetica" charset="0"/>
            </a:endParaRPr>
          </a:p>
          <a:p>
            <a:pPr lvl="0"/>
            <a:endParaRPr lang="en-US" altLang="zh-CN" sz="1300" dirty="0">
              <a:solidFill>
                <a:prstClr val="black"/>
              </a:solidFill>
              <a:latin typeface="微软雅黑" panose="020B0503020204020204" pitchFamily="34" charset="-122"/>
              <a:ea typeface="微软雅黑" panose="020B0503020204020204" pitchFamily="34" charset="-122"/>
              <a:cs typeface="Helvetica" charset="0"/>
            </a:endParaRPr>
          </a:p>
          <a:p>
            <a:pPr lvl="0"/>
            <a:endParaRPr lang="en-US" altLang="zh-CN" sz="1300" dirty="0">
              <a:solidFill>
                <a:prstClr val="black"/>
              </a:solidFill>
              <a:latin typeface="微软雅黑" panose="020B0503020204020204" pitchFamily="34" charset="-122"/>
              <a:ea typeface="微软雅黑" panose="020B0503020204020204" pitchFamily="34" charset="-122"/>
              <a:cs typeface="Helvetica" charset="0"/>
            </a:endParaRPr>
          </a:p>
          <a:p>
            <a:pPr lvl="0"/>
            <a:endParaRPr lang="en-US" altLang="zh-CN" sz="1300" dirty="0">
              <a:solidFill>
                <a:prstClr val="black"/>
              </a:solidFill>
              <a:latin typeface="微软雅黑" panose="020B0503020204020204" pitchFamily="34" charset="-122"/>
              <a:ea typeface="微软雅黑" panose="020B0503020204020204" pitchFamily="34" charset="-122"/>
              <a:cs typeface="Helvetica" charset="0"/>
            </a:endParaRPr>
          </a:p>
          <a:p>
            <a:pPr lvl="0"/>
            <a:endParaRPr lang="en-US" altLang="zh-CN" sz="1300" dirty="0">
              <a:solidFill>
                <a:prstClr val="black"/>
              </a:solidFill>
              <a:latin typeface="微软雅黑" panose="020B0503020204020204" pitchFamily="34" charset="-122"/>
              <a:ea typeface="微软雅黑" panose="020B0503020204020204" pitchFamily="34" charset="-122"/>
              <a:cs typeface="Helvetica" charset="0"/>
            </a:endParaRPr>
          </a:p>
        </p:txBody>
      </p:sp>
      <p:sp>
        <p:nvSpPr>
          <p:cNvPr id="25" name="矩形 24"/>
          <p:cNvSpPr/>
          <p:nvPr/>
        </p:nvSpPr>
        <p:spPr>
          <a:xfrm>
            <a:off x="6005274" y="996532"/>
            <a:ext cx="1974631" cy="1307949"/>
          </a:xfrm>
          <a:prstGeom prst="rect">
            <a:avLst/>
          </a:prstGeom>
          <a:solidFill>
            <a:srgbClr val="0A59B2"/>
          </a:solidFill>
          <a:ln>
            <a:noFill/>
          </a:ln>
        </p:spPr>
        <p:style>
          <a:lnRef idx="1">
            <a:schemeClr val="accent1"/>
          </a:lnRef>
          <a:fillRef idx="3">
            <a:schemeClr val="accent1"/>
          </a:fillRef>
          <a:effectRef idx="2">
            <a:schemeClr val="accent1"/>
          </a:effectRef>
          <a:fontRef idx="minor">
            <a:schemeClr val="lt1"/>
          </a:fontRef>
        </p:style>
        <p:txBody>
          <a:bodyPr lIns="96433" tIns="48216" rIns="96433" bIns="48216" rtlCol="0" anchor="ctr"/>
          <a:lstStyle/>
          <a:p>
            <a:pPr algn="ctr"/>
            <a:r>
              <a:rPr lang="en-US" altLang="zh-CN" dirty="0" smtClean="0">
                <a:solidFill>
                  <a:srgbClr val="FFFFFF"/>
                </a:solidFill>
              </a:rPr>
              <a:t>DVT</a:t>
            </a:r>
            <a:endParaRPr lang="zh-CN" altLang="en-US" dirty="0">
              <a:solidFill>
                <a:srgbClr val="FFFFFF"/>
              </a:solidFill>
            </a:endParaRPr>
          </a:p>
        </p:txBody>
      </p:sp>
      <p:sp>
        <p:nvSpPr>
          <p:cNvPr id="26" name="Rectangle 104"/>
          <p:cNvSpPr/>
          <p:nvPr/>
        </p:nvSpPr>
        <p:spPr>
          <a:xfrm>
            <a:off x="8062260" y="2326487"/>
            <a:ext cx="1960606" cy="4395611"/>
          </a:xfrm>
          <a:prstGeom prst="rect">
            <a:avLst/>
          </a:prstGeom>
          <a:solidFill>
            <a:schemeClr val="bg1">
              <a:lumMod val="75000"/>
            </a:schemeClr>
          </a:solidFill>
          <a:ln>
            <a:noFill/>
          </a:ln>
        </p:spPr>
        <p:txBody>
          <a:bodyPr wrap="square" lIns="128574" tIns="64286" rIns="128574" bIns="64286">
            <a:spAutoFit/>
          </a:bodyPr>
          <a:lstStyle/>
          <a:p>
            <a:pPr>
              <a:lnSpc>
                <a:spcPct val="140000"/>
              </a:lnSpc>
            </a:pPr>
            <a:r>
              <a:rPr lang="en-US" altLang="zh-CN" sz="1100" dirty="0">
                <a:solidFill>
                  <a:srgbClr val="000000"/>
                </a:solidFill>
                <a:latin typeface="微软雅黑" pitchFamily="34" charset="-122"/>
                <a:ea typeface="微软雅黑" pitchFamily="34" charset="-122"/>
                <a:cs typeface="Gill Sans"/>
              </a:rPr>
              <a:t>1. PVT</a:t>
            </a:r>
            <a:r>
              <a:rPr lang="zh-CN" altLang="en-US" sz="1100" dirty="0">
                <a:solidFill>
                  <a:srgbClr val="000000"/>
                </a:solidFill>
                <a:latin typeface="微软雅黑" pitchFamily="34" charset="-122"/>
                <a:ea typeface="微软雅黑" pitchFamily="34" charset="-122"/>
                <a:cs typeface="Gill Sans"/>
              </a:rPr>
              <a:t>试产跟踪</a:t>
            </a:r>
            <a:r>
              <a:rPr lang="en-US" altLang="zh-CN" sz="1100" dirty="0">
                <a:solidFill>
                  <a:srgbClr val="000000"/>
                </a:solidFill>
                <a:latin typeface="微软雅黑" pitchFamily="34" charset="-122"/>
                <a:ea typeface="微软雅黑" pitchFamily="34" charset="-122"/>
                <a:cs typeface="Gill Sans"/>
              </a:rPr>
              <a:t>, </a:t>
            </a:r>
            <a:r>
              <a:rPr lang="zh-CN" altLang="en-US" sz="1100" dirty="0">
                <a:solidFill>
                  <a:srgbClr val="000000"/>
                </a:solidFill>
                <a:latin typeface="微软雅黑" pitchFamily="34" charset="-122"/>
                <a:ea typeface="微软雅黑" pitchFamily="34" charset="-122"/>
                <a:cs typeface="Gill Sans"/>
              </a:rPr>
              <a:t>输出</a:t>
            </a:r>
            <a:r>
              <a:rPr lang="en-US" altLang="zh-CN" sz="1100" dirty="0">
                <a:solidFill>
                  <a:srgbClr val="000000"/>
                </a:solidFill>
                <a:latin typeface="微软雅黑" pitchFamily="34" charset="-122"/>
                <a:ea typeface="微软雅黑" pitchFamily="34" charset="-122"/>
                <a:cs typeface="Gill Sans"/>
              </a:rPr>
              <a:t>《DVT</a:t>
            </a:r>
            <a:r>
              <a:rPr lang="zh-CN" altLang="en-US" sz="1100" dirty="0">
                <a:solidFill>
                  <a:srgbClr val="000000"/>
                </a:solidFill>
                <a:latin typeface="微软雅黑" pitchFamily="34" charset="-122"/>
                <a:ea typeface="微软雅黑" pitchFamily="34" charset="-122"/>
                <a:cs typeface="Gill Sans"/>
              </a:rPr>
              <a:t>试产</a:t>
            </a:r>
            <a:r>
              <a:rPr lang="en-US" altLang="zh-CN" sz="1100" dirty="0">
                <a:solidFill>
                  <a:srgbClr val="000000"/>
                </a:solidFill>
                <a:latin typeface="微软雅黑" pitchFamily="34" charset="-122"/>
                <a:ea typeface="微软雅黑" pitchFamily="34" charset="-122"/>
                <a:cs typeface="Gill Sans"/>
              </a:rPr>
              <a:t>issue list</a:t>
            </a:r>
            <a:r>
              <a:rPr lang="zh-CN" altLang="en-US" sz="1100" dirty="0">
                <a:solidFill>
                  <a:srgbClr val="000000"/>
                </a:solidFill>
                <a:latin typeface="微软雅黑" pitchFamily="34" charset="-122"/>
                <a:ea typeface="微软雅黑" pitchFamily="34" charset="-122"/>
                <a:cs typeface="Gill Sans"/>
              </a:rPr>
              <a:t>报告</a:t>
            </a:r>
            <a:r>
              <a:rPr lang="en-US" altLang="zh-CN" sz="1100" dirty="0">
                <a:solidFill>
                  <a:srgbClr val="000000"/>
                </a:solidFill>
                <a:latin typeface="微软雅黑" pitchFamily="34" charset="-122"/>
                <a:ea typeface="微软雅黑" pitchFamily="34" charset="-122"/>
                <a:cs typeface="Gill Sans"/>
              </a:rPr>
              <a:t>》 </a:t>
            </a:r>
            <a:r>
              <a:rPr lang="zh-CN" altLang="en-US" sz="1100" dirty="0">
                <a:solidFill>
                  <a:srgbClr val="000000"/>
                </a:solidFill>
                <a:latin typeface="微软雅黑" pitchFamily="34" charset="-122"/>
                <a:ea typeface="微软雅黑" pitchFamily="34" charset="-122"/>
                <a:cs typeface="Gill Sans"/>
              </a:rPr>
              <a:t>；</a:t>
            </a:r>
            <a:endParaRPr lang="en-US" altLang="zh-CN" sz="1100" dirty="0">
              <a:solidFill>
                <a:srgbClr val="000000"/>
              </a:solidFill>
              <a:latin typeface="微软雅黑" pitchFamily="34" charset="-122"/>
              <a:ea typeface="微软雅黑" pitchFamily="34" charset="-122"/>
              <a:cs typeface="Gill Sans"/>
            </a:endParaRPr>
          </a:p>
          <a:p>
            <a:pPr>
              <a:lnSpc>
                <a:spcPct val="140000"/>
              </a:lnSpc>
            </a:pPr>
            <a:r>
              <a:rPr lang="en-US" altLang="zh-CN" sz="1100" dirty="0">
                <a:solidFill>
                  <a:srgbClr val="000000"/>
                </a:solidFill>
                <a:latin typeface="微软雅黑" pitchFamily="34" charset="-122"/>
                <a:ea typeface="微软雅黑" pitchFamily="34" charset="-122"/>
                <a:cs typeface="Gill Sans"/>
              </a:rPr>
              <a:t>2.</a:t>
            </a:r>
            <a:r>
              <a:rPr lang="zh-CN" altLang="en-US" sz="1100" dirty="0">
                <a:solidFill>
                  <a:srgbClr val="000000"/>
                </a:solidFill>
                <a:latin typeface="微软雅黑" pitchFamily="34" charset="-122"/>
                <a:ea typeface="微软雅黑" pitchFamily="34" charset="-122"/>
                <a:cs typeface="Gill Sans"/>
              </a:rPr>
              <a:t>项目质量评估，使生成一份完整的</a:t>
            </a:r>
            <a:r>
              <a:rPr lang="en-US" altLang="zh-CN" sz="1100" dirty="0">
                <a:solidFill>
                  <a:srgbClr val="000000"/>
                </a:solidFill>
                <a:latin typeface="微软雅黑" pitchFamily="34" charset="-122"/>
                <a:ea typeface="微软雅黑" pitchFamily="34" charset="-122"/>
                <a:cs typeface="Gill Sans"/>
              </a:rPr>
              <a:t> 《PVT Issue List》 </a:t>
            </a:r>
            <a:r>
              <a:rPr lang="zh-CN" altLang="en-US" sz="1100" dirty="0">
                <a:solidFill>
                  <a:srgbClr val="000000"/>
                </a:solidFill>
                <a:latin typeface="微软雅黑" pitchFamily="34" charset="-122"/>
                <a:ea typeface="微软雅黑" pitchFamily="34" charset="-122"/>
                <a:cs typeface="Gill Sans"/>
              </a:rPr>
              <a:t>；</a:t>
            </a:r>
            <a:endParaRPr lang="en-US" altLang="zh-CN" sz="1100" dirty="0">
              <a:solidFill>
                <a:srgbClr val="000000"/>
              </a:solidFill>
              <a:latin typeface="微软雅黑" pitchFamily="34" charset="-122"/>
              <a:ea typeface="微软雅黑" pitchFamily="34" charset="-122"/>
              <a:cs typeface="Gill Sans"/>
            </a:endParaRPr>
          </a:p>
          <a:p>
            <a:pPr>
              <a:lnSpc>
                <a:spcPct val="140000"/>
              </a:lnSpc>
            </a:pPr>
            <a:r>
              <a:rPr lang="en-US" altLang="zh-CN" sz="1100" dirty="0">
                <a:solidFill>
                  <a:srgbClr val="000000"/>
                </a:solidFill>
                <a:latin typeface="微软雅黑" pitchFamily="34" charset="-122"/>
                <a:ea typeface="微软雅黑" pitchFamily="34" charset="-122"/>
                <a:cs typeface="Gill Sans"/>
              </a:rPr>
              <a:t>3. </a:t>
            </a:r>
            <a:r>
              <a:rPr lang="zh-CN" altLang="en-US" sz="1100" dirty="0">
                <a:solidFill>
                  <a:srgbClr val="000000"/>
                </a:solidFill>
                <a:latin typeface="微软雅黑" pitchFamily="34" charset="-122"/>
                <a:ea typeface="微软雅黑" pitchFamily="34" charset="-122"/>
                <a:cs typeface="Gill Sans"/>
              </a:rPr>
              <a:t>测试</a:t>
            </a:r>
            <a:r>
              <a:rPr lang="en-US" altLang="zh-CN" sz="1100" dirty="0">
                <a:solidFill>
                  <a:srgbClr val="000000"/>
                </a:solidFill>
                <a:latin typeface="微软雅黑" pitchFamily="34" charset="-122"/>
                <a:ea typeface="微软雅黑" pitchFamily="34" charset="-122"/>
                <a:cs typeface="Gill Sans"/>
              </a:rPr>
              <a:t>Check</a:t>
            </a:r>
            <a:r>
              <a:rPr lang="zh-CN" altLang="en-US" sz="1100" dirty="0">
                <a:solidFill>
                  <a:srgbClr val="000000"/>
                </a:solidFill>
                <a:latin typeface="微软雅黑" pitchFamily="34" charset="-122"/>
                <a:ea typeface="微软雅黑" pitchFamily="34" charset="-122"/>
                <a:cs typeface="Gill Sans"/>
              </a:rPr>
              <a:t>，</a:t>
            </a:r>
            <a:r>
              <a:rPr lang="en-US" altLang="zh-CN" sz="1100" dirty="0">
                <a:solidFill>
                  <a:srgbClr val="000000"/>
                </a:solidFill>
                <a:latin typeface="微软雅黑" pitchFamily="34" charset="-122"/>
                <a:ea typeface="微软雅黑" pitchFamily="34" charset="-122"/>
                <a:cs typeface="Gill Sans"/>
              </a:rPr>
              <a:t> </a:t>
            </a:r>
            <a:r>
              <a:rPr lang="zh-CN" altLang="en-US" sz="1100" dirty="0">
                <a:solidFill>
                  <a:srgbClr val="000000"/>
                </a:solidFill>
                <a:latin typeface="微软雅黑" pitchFamily="34" charset="-122"/>
                <a:ea typeface="微软雅黑" pitchFamily="34" charset="-122"/>
                <a:cs typeface="Gill Sans"/>
              </a:rPr>
              <a:t>测试问题点整合到</a:t>
            </a:r>
            <a:r>
              <a:rPr lang="en-US" altLang="zh-CN" sz="1100" dirty="0">
                <a:solidFill>
                  <a:srgbClr val="000000"/>
                </a:solidFill>
                <a:latin typeface="微软雅黑" pitchFamily="34" charset="-122"/>
                <a:ea typeface="微软雅黑" pitchFamily="34" charset="-122"/>
                <a:cs typeface="Gill Sans"/>
              </a:rPr>
              <a:t>《PVT Issue List》</a:t>
            </a:r>
            <a:r>
              <a:rPr lang="zh-CN" altLang="en-US" sz="1100" dirty="0">
                <a:solidFill>
                  <a:srgbClr val="000000"/>
                </a:solidFill>
                <a:latin typeface="微软雅黑" pitchFamily="34" charset="-122"/>
                <a:ea typeface="微软雅黑" pitchFamily="34" charset="-122"/>
                <a:cs typeface="Gill Sans"/>
              </a:rPr>
              <a:t>中</a:t>
            </a:r>
            <a:r>
              <a:rPr lang="en-US" altLang="zh-CN" sz="1100" dirty="0">
                <a:solidFill>
                  <a:srgbClr val="000000"/>
                </a:solidFill>
                <a:latin typeface="微软雅黑" pitchFamily="34" charset="-122"/>
                <a:ea typeface="微软雅黑" pitchFamily="34" charset="-122"/>
                <a:cs typeface="Gill Sans"/>
              </a:rPr>
              <a:t> </a:t>
            </a:r>
            <a:r>
              <a:rPr lang="zh-CN" altLang="en-US" sz="1100" dirty="0">
                <a:solidFill>
                  <a:srgbClr val="000000"/>
                </a:solidFill>
                <a:latin typeface="微软雅黑" pitchFamily="34" charset="-122"/>
                <a:ea typeface="微软雅黑" pitchFamily="34" charset="-122"/>
                <a:cs typeface="Gill Sans"/>
              </a:rPr>
              <a:t>；</a:t>
            </a:r>
            <a:endParaRPr lang="en-US" altLang="zh-CN" sz="1100" dirty="0">
              <a:solidFill>
                <a:srgbClr val="000000"/>
              </a:solidFill>
              <a:latin typeface="微软雅黑" pitchFamily="34" charset="-122"/>
              <a:ea typeface="微软雅黑" pitchFamily="34" charset="-122"/>
              <a:cs typeface="Gill Sans"/>
            </a:endParaRPr>
          </a:p>
          <a:p>
            <a:pPr>
              <a:lnSpc>
                <a:spcPct val="140000"/>
              </a:lnSpc>
            </a:pPr>
            <a:r>
              <a:rPr lang="en-US" altLang="zh-CN" sz="1100" dirty="0">
                <a:solidFill>
                  <a:srgbClr val="000000"/>
                </a:solidFill>
                <a:latin typeface="微软雅黑" pitchFamily="34" charset="-122"/>
                <a:ea typeface="微软雅黑" pitchFamily="34" charset="-122"/>
                <a:cs typeface="Gill Sans"/>
              </a:rPr>
              <a:t>4. PVT</a:t>
            </a:r>
            <a:r>
              <a:rPr lang="zh-CN" altLang="en-US" sz="1100" dirty="0">
                <a:solidFill>
                  <a:srgbClr val="000000"/>
                </a:solidFill>
                <a:latin typeface="微软雅黑" pitchFamily="34" charset="-122"/>
                <a:ea typeface="微软雅黑" pitchFamily="34" charset="-122"/>
                <a:cs typeface="Gill Sans"/>
              </a:rPr>
              <a:t>阶段后建立初版</a:t>
            </a:r>
            <a:r>
              <a:rPr lang="en-US" altLang="zh-CN" sz="1100" dirty="0">
                <a:solidFill>
                  <a:srgbClr val="000000"/>
                </a:solidFill>
                <a:latin typeface="微软雅黑" pitchFamily="34" charset="-122"/>
                <a:ea typeface="微软雅黑" pitchFamily="34" charset="-122"/>
                <a:cs typeface="Gill Sans"/>
              </a:rPr>
              <a:t>Qualify</a:t>
            </a:r>
            <a:r>
              <a:rPr lang="zh-CN" altLang="en-US" sz="1100" dirty="0">
                <a:solidFill>
                  <a:srgbClr val="000000"/>
                </a:solidFill>
                <a:latin typeface="微软雅黑" pitchFamily="34" charset="-122"/>
                <a:ea typeface="微软雅黑" pitchFamily="34" charset="-122"/>
                <a:cs typeface="Gill Sans"/>
              </a:rPr>
              <a:t>管理表</a:t>
            </a:r>
            <a:r>
              <a:rPr lang="en-US" altLang="zh-CN" sz="1100" dirty="0">
                <a:solidFill>
                  <a:srgbClr val="000000"/>
                </a:solidFill>
                <a:latin typeface="微软雅黑" pitchFamily="34" charset="-122"/>
                <a:ea typeface="微软雅黑" pitchFamily="34" charset="-122"/>
                <a:cs typeface="Gill Sans"/>
              </a:rPr>
              <a:t>,;</a:t>
            </a:r>
          </a:p>
          <a:p>
            <a:pPr>
              <a:lnSpc>
                <a:spcPct val="140000"/>
              </a:lnSpc>
            </a:pPr>
            <a:r>
              <a:rPr lang="en-US" altLang="zh-CN" sz="1100" dirty="0">
                <a:solidFill>
                  <a:srgbClr val="000000"/>
                </a:solidFill>
                <a:latin typeface="微软雅黑" pitchFamily="34" charset="-122"/>
                <a:ea typeface="微软雅黑" pitchFamily="34" charset="-122"/>
                <a:cs typeface="Gill Sans"/>
              </a:rPr>
              <a:t>5.</a:t>
            </a:r>
            <a:r>
              <a:rPr lang="zh-CN" altLang="en-US" sz="1100" dirty="0">
                <a:solidFill>
                  <a:srgbClr val="000000"/>
                </a:solidFill>
                <a:latin typeface="微软雅黑" pitchFamily="34" charset="-122"/>
                <a:ea typeface="微软雅黑" pitchFamily="34" charset="-122"/>
                <a:cs typeface="Gill Sans"/>
              </a:rPr>
              <a:t>汇总试产阶段出现过问题的物料及问题点，明确</a:t>
            </a:r>
            <a:r>
              <a:rPr lang="en-US" altLang="zh-CN" sz="1100" dirty="0">
                <a:solidFill>
                  <a:srgbClr val="000000"/>
                </a:solidFill>
                <a:latin typeface="微软雅黑" pitchFamily="34" charset="-122"/>
                <a:ea typeface="微软雅黑" pitchFamily="34" charset="-122"/>
                <a:cs typeface="Gill Sans"/>
              </a:rPr>
              <a:t>IQC</a:t>
            </a:r>
            <a:r>
              <a:rPr lang="zh-CN" altLang="en-US" sz="1100" dirty="0">
                <a:solidFill>
                  <a:srgbClr val="000000"/>
                </a:solidFill>
                <a:latin typeface="微软雅黑" pitchFamily="34" charset="-122"/>
                <a:ea typeface="微软雅黑" pitchFamily="34" charset="-122"/>
                <a:cs typeface="Gill Sans"/>
              </a:rPr>
              <a:t>需要重点管控项</a:t>
            </a:r>
            <a:r>
              <a:rPr lang="en-US" altLang="zh-CN" sz="1100" dirty="0">
                <a:solidFill>
                  <a:srgbClr val="000000"/>
                </a:solidFill>
                <a:latin typeface="微软雅黑" pitchFamily="34" charset="-122"/>
                <a:ea typeface="微软雅黑" pitchFamily="34" charset="-122"/>
                <a:cs typeface="Gill Sans"/>
              </a:rPr>
              <a:t>;,</a:t>
            </a:r>
            <a:r>
              <a:rPr lang="zh-CN" altLang="en-US" sz="1100" dirty="0">
                <a:solidFill>
                  <a:srgbClr val="000000"/>
                </a:solidFill>
                <a:latin typeface="微软雅黑" pitchFamily="34" charset="-122"/>
                <a:ea typeface="微软雅黑" pitchFamily="34" charset="-122"/>
                <a:cs typeface="Gill Sans"/>
              </a:rPr>
              <a:t>输出关键物料管理表；</a:t>
            </a:r>
            <a:endParaRPr lang="en-US" altLang="zh-CN" sz="1100" dirty="0">
              <a:solidFill>
                <a:srgbClr val="000000"/>
              </a:solidFill>
              <a:latin typeface="微软雅黑" pitchFamily="34" charset="-122"/>
              <a:ea typeface="微软雅黑" pitchFamily="34" charset="-122"/>
              <a:cs typeface="Gill Sans"/>
            </a:endParaRPr>
          </a:p>
          <a:p>
            <a:pPr>
              <a:lnSpc>
                <a:spcPct val="140000"/>
              </a:lnSpc>
            </a:pPr>
            <a:r>
              <a:rPr lang="en-US" altLang="zh-CN" sz="1100" dirty="0">
                <a:solidFill>
                  <a:srgbClr val="000000"/>
                </a:solidFill>
                <a:latin typeface="微软雅黑" pitchFamily="34" charset="-122"/>
                <a:ea typeface="微软雅黑" pitchFamily="34" charset="-122"/>
                <a:cs typeface="Gill Sans"/>
              </a:rPr>
              <a:t>6.</a:t>
            </a:r>
            <a:r>
              <a:rPr lang="zh-CN" altLang="en-US" sz="1100" dirty="0">
                <a:solidFill>
                  <a:srgbClr val="000000"/>
                </a:solidFill>
                <a:latin typeface="微软雅黑" pitchFamily="34" charset="-122"/>
                <a:ea typeface="微软雅黑" pitchFamily="34" charset="-122"/>
                <a:cs typeface="Gill Sans"/>
              </a:rPr>
              <a:t>组织</a:t>
            </a:r>
            <a:r>
              <a:rPr lang="en-US" altLang="zh-CN" sz="1100" dirty="0">
                <a:solidFill>
                  <a:srgbClr val="000000"/>
                </a:solidFill>
                <a:latin typeface="微软雅黑" pitchFamily="34" charset="-122"/>
                <a:ea typeface="微软雅黑" pitchFamily="34" charset="-122"/>
                <a:cs typeface="Gill Sans"/>
              </a:rPr>
              <a:t>PVT</a:t>
            </a:r>
            <a:r>
              <a:rPr lang="zh-CN" altLang="en-US" sz="1100" dirty="0">
                <a:solidFill>
                  <a:srgbClr val="000000"/>
                </a:solidFill>
                <a:latin typeface="微软雅黑" pitchFamily="34" charset="-122"/>
                <a:ea typeface="微软雅黑" pitchFamily="34" charset="-122"/>
                <a:cs typeface="Gill Sans"/>
              </a:rPr>
              <a:t>阶段评审， 输出</a:t>
            </a:r>
            <a:r>
              <a:rPr lang="en-US" altLang="zh-CN" sz="1100" dirty="0">
                <a:solidFill>
                  <a:srgbClr val="000000"/>
                </a:solidFill>
                <a:latin typeface="微软雅黑" pitchFamily="34" charset="-122"/>
                <a:ea typeface="微软雅黑" pitchFamily="34" charset="-122"/>
                <a:cs typeface="Gill Sans"/>
              </a:rPr>
              <a:t>《PVT</a:t>
            </a:r>
            <a:r>
              <a:rPr lang="zh-CN" altLang="en-US" sz="1100" dirty="0">
                <a:solidFill>
                  <a:srgbClr val="000000"/>
                </a:solidFill>
                <a:latin typeface="微软雅黑" pitchFamily="34" charset="-122"/>
                <a:ea typeface="微软雅黑" pitchFamily="34" charset="-122"/>
                <a:cs typeface="Gill Sans"/>
              </a:rPr>
              <a:t>阶段评审报告</a:t>
            </a:r>
            <a:r>
              <a:rPr lang="en-US" altLang="zh-CN" sz="1100" dirty="0">
                <a:solidFill>
                  <a:srgbClr val="000000"/>
                </a:solidFill>
                <a:latin typeface="微软雅黑" pitchFamily="34" charset="-122"/>
                <a:ea typeface="微软雅黑" pitchFamily="34" charset="-122"/>
                <a:cs typeface="Gill Sans"/>
              </a:rPr>
              <a:t>》</a:t>
            </a:r>
            <a:r>
              <a:rPr lang="zh-CN" altLang="en-US" sz="1100" dirty="0">
                <a:solidFill>
                  <a:srgbClr val="000000"/>
                </a:solidFill>
                <a:latin typeface="微软雅黑" pitchFamily="34" charset="-122"/>
                <a:ea typeface="微软雅黑" pitchFamily="34" charset="-122"/>
                <a:cs typeface="Gill Sans"/>
              </a:rPr>
              <a:t>。</a:t>
            </a:r>
            <a:endParaRPr lang="en-US" altLang="zh-CN" sz="1100" dirty="0">
              <a:solidFill>
                <a:srgbClr val="000000"/>
              </a:solidFill>
              <a:latin typeface="微软雅黑" pitchFamily="34" charset="-122"/>
              <a:ea typeface="微软雅黑" pitchFamily="34" charset="-122"/>
              <a:cs typeface="Gill Sans"/>
            </a:endParaRPr>
          </a:p>
          <a:p>
            <a:pPr>
              <a:lnSpc>
                <a:spcPct val="140000"/>
              </a:lnSpc>
            </a:pPr>
            <a:endParaRPr lang="en-US" altLang="zh-CN" sz="1100" dirty="0">
              <a:latin typeface="微软雅黑" pitchFamily="34" charset="-122"/>
              <a:ea typeface="微软雅黑" pitchFamily="34" charset="-122"/>
            </a:endParaRPr>
          </a:p>
        </p:txBody>
      </p:sp>
      <p:sp>
        <p:nvSpPr>
          <p:cNvPr id="27" name="矩形 26"/>
          <p:cNvSpPr/>
          <p:nvPr/>
        </p:nvSpPr>
        <p:spPr>
          <a:xfrm>
            <a:off x="8062260" y="996532"/>
            <a:ext cx="1974631" cy="1307949"/>
          </a:xfrm>
          <a:prstGeom prst="rect">
            <a:avLst/>
          </a:prstGeom>
          <a:solidFill>
            <a:srgbClr val="595959"/>
          </a:solidFill>
          <a:ln>
            <a:noFill/>
          </a:ln>
        </p:spPr>
        <p:style>
          <a:lnRef idx="1">
            <a:schemeClr val="accent1"/>
          </a:lnRef>
          <a:fillRef idx="3">
            <a:schemeClr val="accent1"/>
          </a:fillRef>
          <a:effectRef idx="2">
            <a:schemeClr val="accent1"/>
          </a:effectRef>
          <a:fontRef idx="minor">
            <a:schemeClr val="lt1"/>
          </a:fontRef>
        </p:style>
        <p:txBody>
          <a:bodyPr lIns="96433" tIns="48216" rIns="96433" bIns="48216" rtlCol="0" anchor="ctr"/>
          <a:lstStyle/>
          <a:p>
            <a:pPr algn="ctr"/>
            <a:r>
              <a:rPr lang="en-US" altLang="zh-CN" dirty="0" smtClean="0">
                <a:solidFill>
                  <a:srgbClr val="FFFFFF"/>
                </a:solidFill>
              </a:rPr>
              <a:t>PVT</a:t>
            </a:r>
            <a:endParaRPr lang="zh-CN" altLang="en-US" dirty="0">
              <a:solidFill>
                <a:srgbClr val="FFFFFF"/>
              </a:solidFill>
            </a:endParaRPr>
          </a:p>
        </p:txBody>
      </p:sp>
      <p:sp>
        <p:nvSpPr>
          <p:cNvPr id="28" name="Rectangle 104"/>
          <p:cNvSpPr/>
          <p:nvPr/>
        </p:nvSpPr>
        <p:spPr>
          <a:xfrm>
            <a:off x="10129630" y="2326488"/>
            <a:ext cx="1960606" cy="2973683"/>
          </a:xfrm>
          <a:prstGeom prst="rect">
            <a:avLst/>
          </a:prstGeom>
          <a:solidFill>
            <a:srgbClr val="C6D9F2"/>
          </a:solidFill>
          <a:ln>
            <a:noFill/>
          </a:ln>
        </p:spPr>
        <p:txBody>
          <a:bodyPr wrap="square" lIns="128574" tIns="64286" rIns="128574" bIns="64286">
            <a:spAutoFit/>
          </a:bodyPr>
          <a:lstStyle/>
          <a:p>
            <a:pPr indent="-482152">
              <a:lnSpc>
                <a:spcPct val="140000"/>
              </a:lnSpc>
            </a:pPr>
            <a:r>
              <a:rPr lang="en-US" altLang="zh-CN" sz="1100" dirty="0">
                <a:solidFill>
                  <a:srgbClr val="000000"/>
                </a:solidFill>
                <a:latin typeface="微软雅黑" pitchFamily="34" charset="-122"/>
                <a:ea typeface="微软雅黑" pitchFamily="34" charset="-122"/>
                <a:cs typeface="Gill Sans"/>
              </a:rPr>
              <a:t>1.</a:t>
            </a:r>
            <a:r>
              <a:rPr lang="zh-CN" altLang="en-US" sz="1100" dirty="0">
                <a:solidFill>
                  <a:srgbClr val="000000"/>
                </a:solidFill>
                <a:latin typeface="微软雅黑" pitchFamily="34" charset="-122"/>
                <a:ea typeface="微软雅黑" pitchFamily="34" charset="-122"/>
                <a:cs typeface="Gill Sans"/>
              </a:rPr>
              <a:t>首批量产遗留问题汇总，根据首批量产跟线情况，总结在下次量产前需要解决的问题点；</a:t>
            </a:r>
            <a:endParaRPr lang="en-US" altLang="zh-CN" sz="1100" dirty="0">
              <a:solidFill>
                <a:srgbClr val="000000"/>
              </a:solidFill>
              <a:latin typeface="微软雅黑" pitchFamily="34" charset="-122"/>
              <a:ea typeface="微软雅黑" pitchFamily="34" charset="-122"/>
              <a:cs typeface="Gill Sans"/>
            </a:endParaRPr>
          </a:p>
          <a:p>
            <a:pPr indent="-482152">
              <a:lnSpc>
                <a:spcPct val="140000"/>
              </a:lnSpc>
            </a:pPr>
            <a:r>
              <a:rPr lang="en-US" altLang="zh-CN" sz="1100" dirty="0">
                <a:solidFill>
                  <a:srgbClr val="000000"/>
                </a:solidFill>
                <a:latin typeface="微软雅黑" pitchFamily="34" charset="-122"/>
                <a:ea typeface="微软雅黑" pitchFamily="34" charset="-122"/>
                <a:cs typeface="Gill Sans"/>
              </a:rPr>
              <a:t>2.</a:t>
            </a:r>
            <a:r>
              <a:rPr lang="zh-CN" altLang="en-US" sz="1100" dirty="0">
                <a:solidFill>
                  <a:srgbClr val="000000"/>
                </a:solidFill>
                <a:latin typeface="微软雅黑" pitchFamily="34" charset="-122"/>
                <a:ea typeface="微软雅黑" pitchFamily="34" charset="-122"/>
                <a:cs typeface="Gill Sans"/>
              </a:rPr>
              <a:t>发出首批机器出货判定；</a:t>
            </a:r>
            <a:endParaRPr lang="en-US" altLang="zh-CN" sz="1100" dirty="0">
              <a:solidFill>
                <a:srgbClr val="000000"/>
              </a:solidFill>
              <a:latin typeface="微软雅黑" pitchFamily="34" charset="-122"/>
              <a:ea typeface="微软雅黑" pitchFamily="34" charset="-122"/>
              <a:cs typeface="Gill Sans"/>
            </a:endParaRPr>
          </a:p>
          <a:p>
            <a:pPr indent="-482152">
              <a:lnSpc>
                <a:spcPct val="140000"/>
              </a:lnSpc>
            </a:pPr>
            <a:r>
              <a:rPr lang="en-US" altLang="zh-CN" sz="1100" dirty="0">
                <a:solidFill>
                  <a:srgbClr val="000000"/>
                </a:solidFill>
                <a:latin typeface="微软雅黑" pitchFamily="34" charset="-122"/>
                <a:ea typeface="微软雅黑" pitchFamily="34" charset="-122"/>
                <a:cs typeface="Gill Sans"/>
              </a:rPr>
              <a:t>3.</a:t>
            </a:r>
            <a:r>
              <a:rPr lang="zh-CN" altLang="en-US" sz="1100" dirty="0">
                <a:solidFill>
                  <a:srgbClr val="000000"/>
                </a:solidFill>
                <a:latin typeface="微软雅黑" pitchFamily="34" charset="-122"/>
                <a:ea typeface="微软雅黑" pitchFamily="34" charset="-122"/>
                <a:cs typeface="Gill Sans"/>
              </a:rPr>
              <a:t>售后问题汇总，产品上市后每天安排售后问题</a:t>
            </a:r>
            <a:r>
              <a:rPr lang="en-US" altLang="zh-CN" sz="1100" dirty="0">
                <a:solidFill>
                  <a:srgbClr val="000000"/>
                </a:solidFill>
                <a:latin typeface="微软雅黑" pitchFamily="34" charset="-122"/>
                <a:ea typeface="微软雅黑" pitchFamily="34" charset="-122"/>
                <a:cs typeface="Gill Sans"/>
              </a:rPr>
              <a:t>Review</a:t>
            </a:r>
            <a:r>
              <a:rPr lang="zh-CN" altLang="en-US" sz="1100" dirty="0">
                <a:solidFill>
                  <a:srgbClr val="000000"/>
                </a:solidFill>
                <a:latin typeface="微软雅黑" pitchFamily="34" charset="-122"/>
                <a:ea typeface="微软雅黑" pitchFamily="34" charset="-122"/>
                <a:cs typeface="Gill Sans"/>
              </a:rPr>
              <a:t>，协调研发分析；</a:t>
            </a:r>
            <a:endParaRPr lang="en-US" altLang="zh-CN" sz="1100" dirty="0">
              <a:solidFill>
                <a:srgbClr val="000000"/>
              </a:solidFill>
              <a:latin typeface="微软雅黑" pitchFamily="34" charset="-122"/>
              <a:ea typeface="微软雅黑" pitchFamily="34" charset="-122"/>
              <a:cs typeface="Gill Sans"/>
            </a:endParaRPr>
          </a:p>
          <a:p>
            <a:pPr indent="-482152">
              <a:lnSpc>
                <a:spcPct val="140000"/>
              </a:lnSpc>
            </a:pPr>
            <a:r>
              <a:rPr lang="en-US" altLang="zh-CN" sz="1100" dirty="0">
                <a:solidFill>
                  <a:srgbClr val="000000"/>
                </a:solidFill>
                <a:latin typeface="微软雅黑" pitchFamily="34" charset="-122"/>
                <a:ea typeface="微软雅黑" pitchFamily="34" charset="-122"/>
                <a:cs typeface="Gill Sans"/>
              </a:rPr>
              <a:t>4.</a:t>
            </a:r>
            <a:r>
              <a:rPr lang="zh-CN" altLang="en-US" sz="1100" dirty="0">
                <a:solidFill>
                  <a:srgbClr val="000000"/>
                </a:solidFill>
                <a:latin typeface="微软雅黑" pitchFamily="34" charset="-122"/>
                <a:ea typeface="微软雅黑" pitchFamily="34" charset="-122"/>
                <a:cs typeface="Gill Sans"/>
              </a:rPr>
              <a:t>组织项目团队就质量方面问题进行复盘，输出</a:t>
            </a:r>
            <a:r>
              <a:rPr lang="en-US" altLang="zh-CN" sz="1100" dirty="0">
                <a:solidFill>
                  <a:srgbClr val="000000"/>
                </a:solidFill>
                <a:latin typeface="微软雅黑" pitchFamily="34" charset="-122"/>
                <a:ea typeface="微软雅黑" pitchFamily="34" charset="-122"/>
                <a:cs typeface="Gill Sans"/>
              </a:rPr>
              <a:t>lesson learned </a:t>
            </a:r>
            <a:r>
              <a:rPr lang="zh-CN" altLang="en-US" sz="1100" dirty="0">
                <a:solidFill>
                  <a:srgbClr val="000000"/>
                </a:solidFill>
                <a:latin typeface="微软雅黑" pitchFamily="34" charset="-122"/>
                <a:ea typeface="微软雅黑" pitchFamily="34" charset="-122"/>
                <a:cs typeface="Gill Sans"/>
              </a:rPr>
              <a:t>报告；</a:t>
            </a:r>
            <a:endParaRPr lang="en-US" altLang="zh-CN" sz="1100" dirty="0">
              <a:solidFill>
                <a:srgbClr val="000000"/>
              </a:solidFill>
              <a:latin typeface="微软雅黑" pitchFamily="34" charset="-122"/>
              <a:ea typeface="微软雅黑" pitchFamily="34" charset="-122"/>
              <a:cs typeface="Gill Sans"/>
            </a:endParaRPr>
          </a:p>
          <a:p>
            <a:pPr indent="-482152">
              <a:lnSpc>
                <a:spcPct val="140000"/>
              </a:lnSpc>
            </a:pPr>
            <a:endParaRPr lang="en-US" altLang="zh-CN" sz="1100" dirty="0">
              <a:latin typeface="微软雅黑" pitchFamily="34" charset="-122"/>
              <a:ea typeface="微软雅黑" pitchFamily="34" charset="-122"/>
            </a:endParaRPr>
          </a:p>
        </p:txBody>
      </p:sp>
      <p:sp>
        <p:nvSpPr>
          <p:cNvPr id="29" name="矩形 28"/>
          <p:cNvSpPr/>
          <p:nvPr/>
        </p:nvSpPr>
        <p:spPr>
          <a:xfrm>
            <a:off x="10129630" y="996532"/>
            <a:ext cx="1974631" cy="1307949"/>
          </a:xfrm>
          <a:prstGeom prst="rect">
            <a:avLst/>
          </a:prstGeom>
          <a:solidFill>
            <a:srgbClr val="0A59B2"/>
          </a:solidFill>
          <a:ln>
            <a:noFill/>
          </a:ln>
        </p:spPr>
        <p:style>
          <a:lnRef idx="1">
            <a:schemeClr val="accent1"/>
          </a:lnRef>
          <a:fillRef idx="3">
            <a:schemeClr val="accent1"/>
          </a:fillRef>
          <a:effectRef idx="2">
            <a:schemeClr val="accent1"/>
          </a:effectRef>
          <a:fontRef idx="minor">
            <a:schemeClr val="lt1"/>
          </a:fontRef>
        </p:style>
        <p:txBody>
          <a:bodyPr lIns="96433" tIns="48216" rIns="96433" bIns="48216" rtlCol="0" anchor="ctr"/>
          <a:lstStyle/>
          <a:p>
            <a:pPr algn="ctr"/>
            <a:r>
              <a:rPr lang="en-US" altLang="zh-CN" dirty="0" smtClean="0">
                <a:solidFill>
                  <a:srgbClr val="FFFFFF"/>
                </a:solidFill>
              </a:rPr>
              <a:t>MP </a:t>
            </a:r>
            <a:r>
              <a:rPr lang="zh-CN" altLang="en-US" dirty="0" smtClean="0">
                <a:solidFill>
                  <a:srgbClr val="FFFFFF"/>
                </a:solidFill>
              </a:rPr>
              <a:t>维护阶段</a:t>
            </a:r>
            <a:endParaRPr lang="zh-CN" altLang="en-US" dirty="0">
              <a:solidFill>
                <a:srgbClr val="FFFFFF"/>
              </a:solidFill>
            </a:endParaRPr>
          </a:p>
        </p:txBody>
      </p:sp>
      <p:sp>
        <p:nvSpPr>
          <p:cNvPr id="13" name="矩形 12"/>
          <p:cNvSpPr/>
          <p:nvPr/>
        </p:nvSpPr>
        <p:spPr>
          <a:xfrm>
            <a:off x="1500722" y="260598"/>
            <a:ext cx="2349185" cy="420539"/>
          </a:xfrm>
          <a:prstGeom prst="rect">
            <a:avLst/>
          </a:prstGeom>
          <a:effectLst/>
        </p:spPr>
        <p:txBody>
          <a:bodyPr vert="horz" wrap="none" lIns="96433" tIns="48216" rIns="96433" bIns="48216">
            <a:spAutoFit/>
          </a:bodyPr>
          <a:lstStyle/>
          <a:p>
            <a:r>
              <a:rPr lang="zh-CN" altLang="en-US" sz="2100" b="1" dirty="0">
                <a:solidFill>
                  <a:srgbClr val="2E2E2E"/>
                </a:solidFill>
                <a:latin typeface="+mj-lt"/>
                <a:ea typeface="微软雅黑" panose="020B0503020204020204" pitchFamily="34" charset="-122"/>
              </a:rPr>
              <a:t>研发质量流程完善</a:t>
            </a:r>
          </a:p>
        </p:txBody>
      </p:sp>
      <p:grpSp>
        <p:nvGrpSpPr>
          <p:cNvPr id="14" name="组合 22">
            <a:extLst>
              <a:ext uri="{FF2B5EF4-FFF2-40B4-BE49-F238E27FC236}">
                <a16:creationId xmlns="" xmlns:a16="http://schemas.microsoft.com/office/drawing/2014/main" id="{90CB7A63-7FB8-D54A-AB93-D4EF60C6BA80}"/>
              </a:ext>
            </a:extLst>
          </p:cNvPr>
          <p:cNvGrpSpPr/>
          <p:nvPr/>
        </p:nvGrpSpPr>
        <p:grpSpPr>
          <a:xfrm>
            <a:off x="325619" y="231897"/>
            <a:ext cx="1117254" cy="438262"/>
            <a:chOff x="232229" y="188685"/>
            <a:chExt cx="1686036" cy="661649"/>
          </a:xfrm>
        </p:grpSpPr>
        <p:grpSp>
          <p:nvGrpSpPr>
            <p:cNvPr id="15" name="组合 23">
              <a:extLst>
                <a:ext uri="{FF2B5EF4-FFF2-40B4-BE49-F238E27FC236}">
                  <a16:creationId xmlns=""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24" name="图片 14">
                <a:extLst>
                  <a:ext uri="{FF2B5EF4-FFF2-40B4-BE49-F238E27FC236}">
                    <a16:creationId xmlns=""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14">
                <a:extLst>
                  <a:ext uri="{FF2B5EF4-FFF2-40B4-BE49-F238E27FC236}">
                    <a16:creationId xmlns=""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组合 29">
              <a:extLst>
                <a:ext uri="{FF2B5EF4-FFF2-40B4-BE49-F238E27FC236}">
                  <a16:creationId xmlns=""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22" name="右箭头 21">
                <a:extLst>
                  <a:ext uri="{FF2B5EF4-FFF2-40B4-BE49-F238E27FC236}">
                    <a16:creationId xmlns=""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右箭头 22">
                <a:extLst>
                  <a:ext uri="{FF2B5EF4-FFF2-40B4-BE49-F238E27FC236}">
                    <a16:creationId xmlns=""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extLst>
      <p:ext uri="{BB962C8B-B14F-4D97-AF65-F5344CB8AC3E}">
        <p14:creationId xmlns:p14="http://schemas.microsoft.com/office/powerpoint/2010/main" val="37345118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组合 97"/>
          <p:cNvGrpSpPr/>
          <p:nvPr/>
        </p:nvGrpSpPr>
        <p:grpSpPr>
          <a:xfrm>
            <a:off x="164680" y="952030"/>
            <a:ext cx="12529392" cy="5832647"/>
            <a:chOff x="654016" y="1081162"/>
            <a:chExt cx="11550719" cy="5070328"/>
          </a:xfrm>
        </p:grpSpPr>
        <p:sp>
          <p:nvSpPr>
            <p:cNvPr id="6" name="圆角矩形 5"/>
            <p:cNvSpPr/>
            <p:nvPr/>
          </p:nvSpPr>
          <p:spPr>
            <a:xfrm>
              <a:off x="654016" y="1081162"/>
              <a:ext cx="11550719" cy="5057876"/>
            </a:xfrm>
            <a:prstGeom prst="roundRect">
              <a:avLst>
                <a:gd name="adj" fmla="val 1241"/>
              </a:avLst>
            </a:prstGeom>
            <a:solidFill>
              <a:srgbClr val="595959"/>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en-US" altLang="zh-CN" sz="1700" kern="0" dirty="0">
                  <a:solidFill>
                    <a:prstClr val="white"/>
                  </a:solidFill>
                  <a:latin typeface="Calibri"/>
                  <a:ea typeface="宋体"/>
                  <a:cs typeface="Helvetica"/>
                </a:rPr>
                <a:t> </a:t>
              </a:r>
              <a:endParaRPr lang="zh-CN" altLang="en-US" sz="1700" kern="0" dirty="0">
                <a:solidFill>
                  <a:prstClr val="white"/>
                </a:solidFill>
                <a:latin typeface="Calibri"/>
                <a:ea typeface="宋体"/>
                <a:cs typeface="Helvetica"/>
              </a:endParaRPr>
            </a:p>
          </p:txBody>
        </p:sp>
        <p:sp>
          <p:nvSpPr>
            <p:cNvPr id="7" name="矩形 6"/>
            <p:cNvSpPr/>
            <p:nvPr/>
          </p:nvSpPr>
          <p:spPr>
            <a:xfrm>
              <a:off x="3857133" y="1081162"/>
              <a:ext cx="4604476" cy="5070328"/>
            </a:xfrm>
            <a:prstGeom prst="rect">
              <a:avLst/>
            </a:prstGeom>
            <a:solidFill>
              <a:srgbClr val="0A59B2"/>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endParaRPr lang="zh-CN" altLang="en-US" sz="1700" kern="0" dirty="0">
                <a:solidFill>
                  <a:prstClr val="white"/>
                </a:solidFill>
                <a:latin typeface="Calibri"/>
                <a:ea typeface="宋体"/>
                <a:cs typeface="Helvetica"/>
              </a:endParaRPr>
            </a:p>
          </p:txBody>
        </p:sp>
        <p:sp>
          <p:nvSpPr>
            <p:cNvPr id="9" name="圆角矩形 8"/>
            <p:cNvSpPr/>
            <p:nvPr/>
          </p:nvSpPr>
          <p:spPr>
            <a:xfrm>
              <a:off x="899404" y="1367303"/>
              <a:ext cx="1236214"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设计输入</a:t>
              </a:r>
            </a:p>
          </p:txBody>
        </p:sp>
        <p:sp>
          <p:nvSpPr>
            <p:cNvPr id="10" name="圆角矩形 9"/>
            <p:cNvSpPr/>
            <p:nvPr/>
          </p:nvSpPr>
          <p:spPr>
            <a:xfrm>
              <a:off x="5102897" y="4644237"/>
              <a:ext cx="6800685" cy="1287189"/>
            </a:xfrm>
            <a:prstGeom prst="roundRect">
              <a:avLst>
                <a:gd name="adj" fmla="val 13117"/>
              </a:avLst>
            </a:prstGeom>
            <a:solidFill>
              <a:srgbClr val="FFFFFF">
                <a:lumMod val="95000"/>
              </a:srgbClr>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endParaRPr lang="zh-CN" altLang="en-US" sz="1700" kern="0">
                <a:solidFill>
                  <a:prstClr val="white"/>
                </a:solidFill>
                <a:latin typeface="Calibri"/>
                <a:ea typeface="宋体"/>
                <a:cs typeface="Helvetica"/>
              </a:endParaRPr>
            </a:p>
          </p:txBody>
        </p:sp>
        <p:sp>
          <p:nvSpPr>
            <p:cNvPr id="11" name="圆角矩形 10"/>
            <p:cNvSpPr/>
            <p:nvPr/>
          </p:nvSpPr>
          <p:spPr>
            <a:xfrm>
              <a:off x="899404" y="1891407"/>
              <a:ext cx="1239324"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产品定义</a:t>
              </a:r>
            </a:p>
          </p:txBody>
        </p:sp>
        <p:sp>
          <p:nvSpPr>
            <p:cNvPr id="12" name="圆角矩形 11"/>
            <p:cNvSpPr/>
            <p:nvPr/>
          </p:nvSpPr>
          <p:spPr>
            <a:xfrm>
              <a:off x="899404" y="2349997"/>
              <a:ext cx="1236214"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研发设计</a:t>
              </a:r>
            </a:p>
          </p:txBody>
        </p:sp>
        <p:sp>
          <p:nvSpPr>
            <p:cNvPr id="13" name="圆角矩形 12"/>
            <p:cNvSpPr/>
            <p:nvPr/>
          </p:nvSpPr>
          <p:spPr>
            <a:xfrm>
              <a:off x="899404" y="2808586"/>
              <a:ext cx="1236214"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项目试产</a:t>
              </a:r>
            </a:p>
          </p:txBody>
        </p:sp>
        <p:sp>
          <p:nvSpPr>
            <p:cNvPr id="14" name="圆角矩形 13"/>
            <p:cNvSpPr/>
            <p:nvPr/>
          </p:nvSpPr>
          <p:spPr>
            <a:xfrm>
              <a:off x="899404" y="3332689"/>
              <a:ext cx="1236214"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产品测试</a:t>
              </a:r>
            </a:p>
          </p:txBody>
        </p:sp>
        <p:sp>
          <p:nvSpPr>
            <p:cNvPr id="15" name="圆角矩形 14"/>
            <p:cNvSpPr/>
            <p:nvPr/>
          </p:nvSpPr>
          <p:spPr>
            <a:xfrm>
              <a:off x="2508354" y="2915250"/>
              <a:ext cx="1236214"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en-US" altLang="zh-CN" sz="1300" kern="0" dirty="0">
                  <a:solidFill>
                    <a:prstClr val="black"/>
                  </a:solidFill>
                  <a:latin typeface="Calibri"/>
                  <a:ea typeface="宋体"/>
                  <a:cs typeface="Helvetica"/>
                </a:rPr>
                <a:t>Issue  </a:t>
              </a:r>
              <a:r>
                <a:rPr lang="zh-CN" altLang="en-US" sz="1300" kern="0" dirty="0">
                  <a:solidFill>
                    <a:prstClr val="black"/>
                  </a:solidFill>
                  <a:latin typeface="Calibri"/>
                  <a:ea typeface="宋体"/>
                  <a:cs typeface="Helvetica"/>
                </a:rPr>
                <a:t>管理</a:t>
              </a:r>
            </a:p>
          </p:txBody>
        </p:sp>
        <p:sp>
          <p:nvSpPr>
            <p:cNvPr id="16" name="圆角矩形 15"/>
            <p:cNvSpPr/>
            <p:nvPr/>
          </p:nvSpPr>
          <p:spPr>
            <a:xfrm>
              <a:off x="2508354" y="3334116"/>
              <a:ext cx="1236214"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测试报告</a:t>
              </a:r>
            </a:p>
          </p:txBody>
        </p:sp>
        <p:sp>
          <p:nvSpPr>
            <p:cNvPr id="17" name="圆角矩形 16"/>
            <p:cNvSpPr/>
            <p:nvPr/>
          </p:nvSpPr>
          <p:spPr>
            <a:xfrm>
              <a:off x="2488478" y="2349997"/>
              <a:ext cx="618107" cy="374540"/>
            </a:xfrm>
            <a:prstGeom prst="roundRect">
              <a:avLst>
                <a:gd name="adj" fmla="val 0"/>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问题改进</a:t>
              </a:r>
            </a:p>
          </p:txBody>
        </p:sp>
        <p:sp>
          <p:nvSpPr>
            <p:cNvPr id="18" name="圆角矩形 17"/>
            <p:cNvSpPr/>
            <p:nvPr/>
          </p:nvSpPr>
          <p:spPr>
            <a:xfrm>
              <a:off x="899404" y="5429102"/>
              <a:ext cx="1236214"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售后</a:t>
              </a:r>
            </a:p>
          </p:txBody>
        </p:sp>
        <p:sp>
          <p:nvSpPr>
            <p:cNvPr id="19" name="圆角矩形 18"/>
            <p:cNvSpPr/>
            <p:nvPr/>
          </p:nvSpPr>
          <p:spPr>
            <a:xfrm>
              <a:off x="899404" y="4915596"/>
              <a:ext cx="1236215"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en-US" altLang="zh-CN" sz="1300" kern="0" dirty="0">
                  <a:solidFill>
                    <a:prstClr val="black"/>
                  </a:solidFill>
                  <a:latin typeface="Calibri"/>
                  <a:ea typeface="宋体"/>
                  <a:cs typeface="Helvetica"/>
                </a:rPr>
                <a:t>MP</a:t>
              </a:r>
              <a:endParaRPr lang="zh-CN" altLang="en-US" sz="1300" kern="0" dirty="0">
                <a:solidFill>
                  <a:prstClr val="black"/>
                </a:solidFill>
                <a:latin typeface="Calibri"/>
                <a:ea typeface="宋体"/>
                <a:cs typeface="Helvetica"/>
              </a:endParaRPr>
            </a:p>
          </p:txBody>
        </p:sp>
        <p:sp>
          <p:nvSpPr>
            <p:cNvPr id="20" name="圆角矩形 19"/>
            <p:cNvSpPr/>
            <p:nvPr/>
          </p:nvSpPr>
          <p:spPr>
            <a:xfrm>
              <a:off x="899404" y="4264861"/>
              <a:ext cx="1236215"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en-US" altLang="zh-CN" sz="1300" kern="0" dirty="0">
                  <a:solidFill>
                    <a:prstClr val="black"/>
                  </a:solidFill>
                  <a:latin typeface="Calibri"/>
                  <a:ea typeface="宋体"/>
                  <a:cs typeface="Helvetica"/>
                </a:rPr>
                <a:t>SS</a:t>
              </a:r>
              <a:endParaRPr lang="zh-CN" altLang="en-US" sz="1300" kern="0" dirty="0">
                <a:solidFill>
                  <a:prstClr val="black"/>
                </a:solidFill>
                <a:latin typeface="Calibri"/>
                <a:ea typeface="宋体"/>
                <a:cs typeface="Helvetica"/>
              </a:endParaRPr>
            </a:p>
          </p:txBody>
        </p:sp>
        <p:sp>
          <p:nvSpPr>
            <p:cNvPr id="21" name="圆角矩形 20"/>
            <p:cNvSpPr/>
            <p:nvPr/>
          </p:nvSpPr>
          <p:spPr>
            <a:xfrm>
              <a:off x="2256618" y="3856793"/>
              <a:ext cx="1487949"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产品封样</a:t>
              </a:r>
            </a:p>
          </p:txBody>
        </p:sp>
        <p:sp>
          <p:nvSpPr>
            <p:cNvPr id="22" name="圆角矩形 21"/>
            <p:cNvSpPr/>
            <p:nvPr/>
          </p:nvSpPr>
          <p:spPr>
            <a:xfrm>
              <a:off x="3126460" y="2349997"/>
              <a:ext cx="618107" cy="374540"/>
            </a:xfrm>
            <a:prstGeom prst="roundRect">
              <a:avLst>
                <a:gd name="adj" fmla="val 0"/>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设计变更</a:t>
              </a:r>
            </a:p>
          </p:txBody>
        </p:sp>
        <p:sp>
          <p:nvSpPr>
            <p:cNvPr id="23" name="圆角矩形 22"/>
            <p:cNvSpPr/>
            <p:nvPr/>
          </p:nvSpPr>
          <p:spPr>
            <a:xfrm>
              <a:off x="2497652" y="4921763"/>
              <a:ext cx="1067084"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产品总结</a:t>
              </a:r>
            </a:p>
          </p:txBody>
        </p:sp>
        <p:cxnSp>
          <p:nvCxnSpPr>
            <p:cNvPr id="24" name="直接箭头连接符 23"/>
            <p:cNvCxnSpPr>
              <a:stCxn id="9" idx="2"/>
              <a:endCxn id="11" idx="0"/>
            </p:cNvCxnSpPr>
            <p:nvPr/>
          </p:nvCxnSpPr>
          <p:spPr>
            <a:xfrm>
              <a:off x="1517511" y="1629355"/>
              <a:ext cx="1555" cy="262052"/>
            </a:xfrm>
            <a:prstGeom prst="straightConnector1">
              <a:avLst/>
            </a:prstGeom>
            <a:noFill/>
            <a:ln w="25400" cap="flat" cmpd="sng" algn="ctr">
              <a:solidFill>
                <a:srgbClr val="4F81BD">
                  <a:shade val="95000"/>
                  <a:satMod val="105000"/>
                </a:srgbClr>
              </a:solidFill>
              <a:prstDash val="solid"/>
              <a:tailEnd type="arrow"/>
            </a:ln>
            <a:effectLst/>
          </p:spPr>
        </p:cxnSp>
        <p:cxnSp>
          <p:nvCxnSpPr>
            <p:cNvPr id="25" name="直接箭头连接符 24"/>
            <p:cNvCxnSpPr>
              <a:stCxn id="11" idx="2"/>
              <a:endCxn id="12" idx="0"/>
            </p:cNvCxnSpPr>
            <p:nvPr/>
          </p:nvCxnSpPr>
          <p:spPr>
            <a:xfrm flipH="1">
              <a:off x="1517511" y="2153458"/>
              <a:ext cx="1555" cy="196539"/>
            </a:xfrm>
            <a:prstGeom prst="straightConnector1">
              <a:avLst/>
            </a:prstGeom>
            <a:noFill/>
            <a:ln w="25400" cap="flat" cmpd="sng" algn="ctr">
              <a:solidFill>
                <a:srgbClr val="4F81BD">
                  <a:shade val="95000"/>
                  <a:satMod val="105000"/>
                </a:srgbClr>
              </a:solidFill>
              <a:prstDash val="solid"/>
              <a:tailEnd type="arrow"/>
            </a:ln>
            <a:effectLst/>
          </p:spPr>
        </p:cxnSp>
        <p:cxnSp>
          <p:nvCxnSpPr>
            <p:cNvPr id="26" name="直接箭头连接符 25"/>
            <p:cNvCxnSpPr>
              <a:stCxn id="12" idx="2"/>
              <a:endCxn id="13" idx="0"/>
            </p:cNvCxnSpPr>
            <p:nvPr/>
          </p:nvCxnSpPr>
          <p:spPr>
            <a:xfrm>
              <a:off x="1517511" y="2612048"/>
              <a:ext cx="0" cy="196537"/>
            </a:xfrm>
            <a:prstGeom prst="straightConnector1">
              <a:avLst/>
            </a:prstGeom>
            <a:noFill/>
            <a:ln w="25400" cap="flat" cmpd="sng" algn="ctr">
              <a:solidFill>
                <a:srgbClr val="4F81BD">
                  <a:shade val="95000"/>
                  <a:satMod val="105000"/>
                </a:srgbClr>
              </a:solidFill>
              <a:prstDash val="solid"/>
              <a:tailEnd type="arrow"/>
            </a:ln>
            <a:effectLst/>
          </p:spPr>
        </p:cxnSp>
        <p:cxnSp>
          <p:nvCxnSpPr>
            <p:cNvPr id="27" name="直接箭头连接符 26"/>
            <p:cNvCxnSpPr>
              <a:stCxn id="13" idx="2"/>
              <a:endCxn id="14" idx="0"/>
            </p:cNvCxnSpPr>
            <p:nvPr/>
          </p:nvCxnSpPr>
          <p:spPr>
            <a:xfrm>
              <a:off x="1517511" y="3070638"/>
              <a:ext cx="0" cy="262052"/>
            </a:xfrm>
            <a:prstGeom prst="straightConnector1">
              <a:avLst/>
            </a:prstGeom>
            <a:noFill/>
            <a:ln w="25400" cap="flat" cmpd="sng" algn="ctr">
              <a:solidFill>
                <a:srgbClr val="4F81BD">
                  <a:shade val="95000"/>
                  <a:satMod val="105000"/>
                </a:srgbClr>
              </a:solidFill>
              <a:prstDash val="solid"/>
              <a:tailEnd type="arrow"/>
            </a:ln>
            <a:effectLst/>
          </p:spPr>
        </p:cxnSp>
        <p:cxnSp>
          <p:nvCxnSpPr>
            <p:cNvPr id="28" name="直接箭头连接符 27"/>
            <p:cNvCxnSpPr>
              <a:stCxn id="14" idx="3"/>
              <a:endCxn id="16" idx="1"/>
            </p:cNvCxnSpPr>
            <p:nvPr/>
          </p:nvCxnSpPr>
          <p:spPr>
            <a:xfrm>
              <a:off x="2135618" y="3463716"/>
              <a:ext cx="372736" cy="1427"/>
            </a:xfrm>
            <a:prstGeom prst="straightConnector1">
              <a:avLst/>
            </a:prstGeom>
            <a:noFill/>
            <a:ln w="25400" cap="flat" cmpd="sng" algn="ctr">
              <a:solidFill>
                <a:srgbClr val="4F81BD">
                  <a:shade val="95000"/>
                  <a:satMod val="105000"/>
                </a:srgbClr>
              </a:solidFill>
              <a:prstDash val="solid"/>
              <a:tailEnd type="arrow"/>
            </a:ln>
            <a:effectLst/>
          </p:spPr>
        </p:cxnSp>
        <p:cxnSp>
          <p:nvCxnSpPr>
            <p:cNvPr id="29" name="直接箭头连接符 28"/>
            <p:cNvCxnSpPr/>
            <p:nvPr/>
          </p:nvCxnSpPr>
          <p:spPr>
            <a:xfrm flipH="1">
              <a:off x="1532772" y="3596169"/>
              <a:ext cx="1" cy="653701"/>
            </a:xfrm>
            <a:prstGeom prst="straightConnector1">
              <a:avLst/>
            </a:prstGeom>
            <a:noFill/>
            <a:ln w="25400" cap="flat" cmpd="sng" algn="ctr">
              <a:solidFill>
                <a:srgbClr val="4F81BD">
                  <a:shade val="95000"/>
                  <a:satMod val="105000"/>
                </a:srgbClr>
              </a:solidFill>
              <a:prstDash val="solid"/>
              <a:tailEnd type="arrow"/>
            </a:ln>
            <a:effectLst/>
          </p:spPr>
        </p:cxnSp>
        <p:cxnSp>
          <p:nvCxnSpPr>
            <p:cNvPr id="31" name="肘形连接符 30"/>
            <p:cNvCxnSpPr/>
            <p:nvPr/>
          </p:nvCxnSpPr>
          <p:spPr>
            <a:xfrm rot="10800000">
              <a:off x="2139098" y="2048143"/>
              <a:ext cx="1059366" cy="225198"/>
            </a:xfrm>
            <a:prstGeom prst="bentConnector3">
              <a:avLst>
                <a:gd name="adj1" fmla="val -1954"/>
              </a:avLst>
            </a:prstGeom>
            <a:noFill/>
            <a:ln w="25400" cap="flat" cmpd="sng" algn="ctr">
              <a:solidFill>
                <a:srgbClr val="4F81BD">
                  <a:shade val="95000"/>
                  <a:satMod val="105000"/>
                </a:srgbClr>
              </a:solidFill>
              <a:prstDash val="solid"/>
              <a:tailEnd type="arrow"/>
            </a:ln>
            <a:effectLst/>
          </p:spPr>
        </p:cxnSp>
        <p:cxnSp>
          <p:nvCxnSpPr>
            <p:cNvPr id="32" name="直接箭头连接符 31"/>
            <p:cNvCxnSpPr>
              <a:stCxn id="19" idx="3"/>
              <a:endCxn id="23" idx="1"/>
            </p:cNvCxnSpPr>
            <p:nvPr/>
          </p:nvCxnSpPr>
          <p:spPr>
            <a:xfrm>
              <a:off x="2135619" y="5046623"/>
              <a:ext cx="362034" cy="6167"/>
            </a:xfrm>
            <a:prstGeom prst="straightConnector1">
              <a:avLst/>
            </a:prstGeom>
            <a:noFill/>
            <a:ln w="25400" cap="flat" cmpd="sng" algn="ctr">
              <a:solidFill>
                <a:srgbClr val="4F81BD">
                  <a:shade val="95000"/>
                  <a:satMod val="105000"/>
                </a:srgbClr>
              </a:solidFill>
              <a:prstDash val="solid"/>
              <a:tailEnd type="arrow"/>
            </a:ln>
            <a:effectLst/>
          </p:spPr>
        </p:cxnSp>
        <p:sp>
          <p:nvSpPr>
            <p:cNvPr id="33" name="圆角矩形 32"/>
            <p:cNvSpPr/>
            <p:nvPr/>
          </p:nvSpPr>
          <p:spPr>
            <a:xfrm>
              <a:off x="4364350" y="1236278"/>
              <a:ext cx="560769" cy="4719783"/>
            </a:xfrm>
            <a:prstGeom prst="roundRect">
              <a:avLst/>
            </a:prstGeom>
            <a:solidFill>
              <a:srgbClr val="99FF99"/>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endParaRPr lang="en-US" altLang="zh-CN" sz="1700" kern="0" dirty="0">
                <a:solidFill>
                  <a:srgbClr val="92D150"/>
                </a:solidFill>
                <a:latin typeface="Calibri"/>
                <a:ea typeface="宋体"/>
                <a:cs typeface="Helvetica"/>
              </a:endParaRPr>
            </a:p>
            <a:p>
              <a:pPr algn="ctr" defTabSz="1850837" fontAlgn="auto">
                <a:spcBef>
                  <a:spcPts val="0"/>
                </a:spcBef>
                <a:spcAft>
                  <a:spcPts val="0"/>
                </a:spcAft>
                <a:defRPr/>
              </a:pPr>
              <a:r>
                <a:rPr lang="en-US" altLang="zh-CN" sz="1700" b="1" kern="0" dirty="0">
                  <a:latin typeface="Calibri"/>
                  <a:ea typeface="宋体"/>
                  <a:cs typeface="Helvetica"/>
                </a:rPr>
                <a:t>QA</a:t>
              </a:r>
            </a:p>
            <a:p>
              <a:pPr algn="ctr" defTabSz="1850837" fontAlgn="auto">
                <a:spcBef>
                  <a:spcPts val="0"/>
                </a:spcBef>
                <a:spcAft>
                  <a:spcPts val="0"/>
                </a:spcAft>
                <a:defRPr/>
              </a:pPr>
              <a:endParaRPr lang="en-US" altLang="zh-CN" sz="1700" kern="0" dirty="0">
                <a:solidFill>
                  <a:srgbClr val="92D150"/>
                </a:solidFill>
                <a:latin typeface="Calibri"/>
                <a:ea typeface="宋体"/>
                <a:cs typeface="Helvetica"/>
              </a:endParaRPr>
            </a:p>
            <a:p>
              <a:pPr algn="ctr" defTabSz="1850837" fontAlgn="auto">
                <a:spcBef>
                  <a:spcPts val="0"/>
                </a:spcBef>
                <a:spcAft>
                  <a:spcPts val="0"/>
                </a:spcAft>
                <a:defRPr/>
              </a:pPr>
              <a:endParaRPr lang="en-US" altLang="zh-CN" sz="1700" kern="0" dirty="0">
                <a:solidFill>
                  <a:srgbClr val="92D150"/>
                </a:solidFill>
                <a:latin typeface="Calibri"/>
                <a:ea typeface="宋体"/>
                <a:cs typeface="Helvetica"/>
              </a:endParaRPr>
            </a:p>
            <a:p>
              <a:pPr algn="ctr" defTabSz="1850837" fontAlgn="auto">
                <a:spcBef>
                  <a:spcPts val="0"/>
                </a:spcBef>
                <a:spcAft>
                  <a:spcPts val="0"/>
                </a:spcAft>
                <a:defRPr/>
              </a:pPr>
              <a:endParaRPr lang="en-US" altLang="zh-CN" sz="1700" kern="0" dirty="0">
                <a:solidFill>
                  <a:srgbClr val="92D150"/>
                </a:solidFill>
                <a:latin typeface="Calibri"/>
                <a:ea typeface="宋体"/>
                <a:cs typeface="Helvetica"/>
              </a:endParaRPr>
            </a:p>
            <a:p>
              <a:pPr algn="ctr" defTabSz="1850837" fontAlgn="auto">
                <a:spcBef>
                  <a:spcPts val="0"/>
                </a:spcBef>
                <a:spcAft>
                  <a:spcPts val="0"/>
                </a:spcAft>
                <a:defRPr/>
              </a:pPr>
              <a:endParaRPr lang="en-US" altLang="zh-CN" sz="1700" kern="0" dirty="0">
                <a:solidFill>
                  <a:srgbClr val="92D150"/>
                </a:solidFill>
                <a:latin typeface="Calibri"/>
                <a:ea typeface="宋体"/>
                <a:cs typeface="Helvetica"/>
              </a:endParaRPr>
            </a:p>
            <a:p>
              <a:pPr algn="ctr" defTabSz="1850837" fontAlgn="auto">
                <a:spcBef>
                  <a:spcPts val="0"/>
                </a:spcBef>
                <a:spcAft>
                  <a:spcPts val="0"/>
                </a:spcAft>
                <a:defRPr/>
              </a:pPr>
              <a:endParaRPr lang="en-US" altLang="zh-CN" sz="1700" kern="0" dirty="0">
                <a:solidFill>
                  <a:srgbClr val="92D150"/>
                </a:solidFill>
                <a:latin typeface="Calibri"/>
                <a:ea typeface="宋体"/>
                <a:cs typeface="Helvetica"/>
              </a:endParaRPr>
            </a:p>
            <a:p>
              <a:pPr algn="ctr" defTabSz="1850837" fontAlgn="auto">
                <a:spcBef>
                  <a:spcPts val="0"/>
                </a:spcBef>
                <a:spcAft>
                  <a:spcPts val="0"/>
                </a:spcAft>
                <a:defRPr/>
              </a:pPr>
              <a:endParaRPr lang="en-US" altLang="zh-CN" sz="1700" kern="0" dirty="0">
                <a:solidFill>
                  <a:srgbClr val="92D150"/>
                </a:solidFill>
                <a:latin typeface="Calibri"/>
                <a:ea typeface="宋体"/>
                <a:cs typeface="Helvetica"/>
              </a:endParaRPr>
            </a:p>
          </p:txBody>
        </p:sp>
        <p:cxnSp>
          <p:nvCxnSpPr>
            <p:cNvPr id="34" name="直接箭头连接符 33"/>
            <p:cNvCxnSpPr>
              <a:stCxn id="20" idx="2"/>
              <a:endCxn id="19" idx="0"/>
            </p:cNvCxnSpPr>
            <p:nvPr/>
          </p:nvCxnSpPr>
          <p:spPr>
            <a:xfrm>
              <a:off x="1517511" y="4526913"/>
              <a:ext cx="0" cy="388683"/>
            </a:xfrm>
            <a:prstGeom prst="straightConnector1">
              <a:avLst/>
            </a:prstGeom>
            <a:noFill/>
            <a:ln w="25400" cap="flat" cmpd="sng" algn="ctr">
              <a:solidFill>
                <a:srgbClr val="4F81BD">
                  <a:shade val="95000"/>
                  <a:satMod val="105000"/>
                </a:srgbClr>
              </a:solidFill>
              <a:prstDash val="solid"/>
              <a:tailEnd type="arrow"/>
            </a:ln>
            <a:effectLst/>
          </p:spPr>
        </p:cxnSp>
        <p:cxnSp>
          <p:nvCxnSpPr>
            <p:cNvPr id="35" name="直接箭头连接符 34"/>
            <p:cNvCxnSpPr>
              <a:stCxn id="19" idx="2"/>
              <a:endCxn id="18" idx="0"/>
            </p:cNvCxnSpPr>
            <p:nvPr/>
          </p:nvCxnSpPr>
          <p:spPr>
            <a:xfrm>
              <a:off x="1517511" y="5177647"/>
              <a:ext cx="0" cy="251454"/>
            </a:xfrm>
            <a:prstGeom prst="straightConnector1">
              <a:avLst/>
            </a:prstGeom>
            <a:noFill/>
            <a:ln w="25400" cap="flat" cmpd="sng" algn="ctr">
              <a:solidFill>
                <a:srgbClr val="4F81BD">
                  <a:shade val="95000"/>
                  <a:satMod val="105000"/>
                </a:srgbClr>
              </a:solidFill>
              <a:prstDash val="solid"/>
              <a:tailEnd type="arrow"/>
            </a:ln>
            <a:effectLst/>
          </p:spPr>
        </p:cxnSp>
        <p:sp>
          <p:nvSpPr>
            <p:cNvPr id="36" name="圆角矩形 35"/>
            <p:cNvSpPr/>
            <p:nvPr/>
          </p:nvSpPr>
          <p:spPr>
            <a:xfrm>
              <a:off x="5166825" y="1386193"/>
              <a:ext cx="1501388"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项目质量策划</a:t>
              </a:r>
            </a:p>
          </p:txBody>
        </p:sp>
        <p:sp>
          <p:nvSpPr>
            <p:cNvPr id="37" name="圆角矩形 36"/>
            <p:cNvSpPr/>
            <p:nvPr/>
          </p:nvSpPr>
          <p:spPr>
            <a:xfrm>
              <a:off x="5168981" y="1711396"/>
              <a:ext cx="1497076"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en-US" altLang="zh-CN" sz="1300" kern="0" dirty="0">
                  <a:solidFill>
                    <a:prstClr val="black"/>
                  </a:solidFill>
                  <a:latin typeface="Calibri"/>
                  <a:ea typeface="宋体"/>
                  <a:cs typeface="Helvetica"/>
                </a:rPr>
                <a:t>QA</a:t>
              </a:r>
              <a:r>
                <a:rPr lang="zh-CN" altLang="en-US" sz="1300" kern="0" dirty="0">
                  <a:solidFill>
                    <a:prstClr val="black"/>
                  </a:solidFill>
                  <a:latin typeface="Calibri"/>
                  <a:ea typeface="宋体"/>
                  <a:cs typeface="Helvetica"/>
                </a:rPr>
                <a:t>产品评价</a:t>
              </a:r>
            </a:p>
          </p:txBody>
        </p:sp>
        <p:sp>
          <p:nvSpPr>
            <p:cNvPr id="38" name="圆角矩形 37"/>
            <p:cNvSpPr/>
            <p:nvPr/>
          </p:nvSpPr>
          <p:spPr>
            <a:xfrm>
              <a:off x="5168981" y="2036599"/>
              <a:ext cx="1497076"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测试报告</a:t>
              </a:r>
            </a:p>
          </p:txBody>
        </p:sp>
        <p:sp>
          <p:nvSpPr>
            <p:cNvPr id="39" name="圆角矩形 38"/>
            <p:cNvSpPr/>
            <p:nvPr/>
          </p:nvSpPr>
          <p:spPr>
            <a:xfrm>
              <a:off x="5168981" y="3012208"/>
              <a:ext cx="1497076" cy="262052"/>
            </a:xfrm>
            <a:prstGeom prst="roundRect">
              <a:avLst/>
            </a:prstGeom>
            <a:solidFill>
              <a:srgbClr val="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产品问题管理</a:t>
              </a:r>
            </a:p>
          </p:txBody>
        </p:sp>
        <p:sp>
          <p:nvSpPr>
            <p:cNvPr id="40" name="圆角矩形 39"/>
            <p:cNvSpPr/>
            <p:nvPr/>
          </p:nvSpPr>
          <p:spPr>
            <a:xfrm>
              <a:off x="5168981" y="2361802"/>
              <a:ext cx="1497076"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项目质量周报</a:t>
              </a:r>
            </a:p>
          </p:txBody>
        </p:sp>
        <p:sp>
          <p:nvSpPr>
            <p:cNvPr id="41" name="圆角矩形 40"/>
            <p:cNvSpPr/>
            <p:nvPr/>
          </p:nvSpPr>
          <p:spPr>
            <a:xfrm>
              <a:off x="5168981" y="2687005"/>
              <a:ext cx="1497076"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封样管理</a:t>
              </a:r>
            </a:p>
          </p:txBody>
        </p:sp>
        <p:sp>
          <p:nvSpPr>
            <p:cNvPr id="42" name="圆角矩形 41"/>
            <p:cNvSpPr/>
            <p:nvPr/>
          </p:nvSpPr>
          <p:spPr>
            <a:xfrm>
              <a:off x="2293618" y="1775177"/>
              <a:ext cx="987367" cy="262052"/>
            </a:xfrm>
            <a:prstGeom prst="roundRect">
              <a:avLst/>
            </a:prstGeom>
            <a:no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en-US" altLang="zh-CN" sz="1400" kern="0" dirty="0">
                  <a:solidFill>
                    <a:schemeClr val="bg1"/>
                  </a:solidFill>
                  <a:latin typeface="Calibri"/>
                  <a:ea typeface="宋体"/>
                  <a:cs typeface="Helvetica"/>
                </a:rPr>
                <a:t>EVT-PVT</a:t>
              </a:r>
              <a:endParaRPr lang="zh-CN" altLang="en-US" sz="1400" kern="0" dirty="0">
                <a:solidFill>
                  <a:schemeClr val="bg1"/>
                </a:solidFill>
                <a:latin typeface="Calibri"/>
                <a:ea typeface="宋体"/>
                <a:cs typeface="Helvetica"/>
              </a:endParaRPr>
            </a:p>
          </p:txBody>
        </p:sp>
        <p:sp>
          <p:nvSpPr>
            <p:cNvPr id="43" name="圆角矩形 42"/>
            <p:cNvSpPr/>
            <p:nvPr/>
          </p:nvSpPr>
          <p:spPr>
            <a:xfrm>
              <a:off x="5168981" y="3337411"/>
              <a:ext cx="1497076"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项目过程检查</a:t>
              </a:r>
            </a:p>
          </p:txBody>
        </p:sp>
        <p:sp>
          <p:nvSpPr>
            <p:cNvPr id="44" name="圆角矩形 43"/>
            <p:cNvSpPr/>
            <p:nvPr/>
          </p:nvSpPr>
          <p:spPr>
            <a:xfrm>
              <a:off x="9373832" y="4987216"/>
              <a:ext cx="2278422" cy="303663"/>
            </a:xfrm>
            <a:prstGeom prst="roundRect">
              <a:avLst/>
            </a:prstGeom>
            <a:solidFill>
              <a:srgbClr val="595959"/>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srgbClr val="FFFFFF"/>
                  </a:solidFill>
                  <a:latin typeface="Calibri"/>
                  <a:ea typeface="宋体"/>
                  <a:cs typeface="Helvetica"/>
                </a:rPr>
                <a:t>售后前</a:t>
              </a:r>
              <a:r>
                <a:rPr lang="en-US" altLang="zh-CN" sz="1300" kern="0" dirty="0">
                  <a:solidFill>
                    <a:srgbClr val="FFFFFF"/>
                  </a:solidFill>
                  <a:latin typeface="Calibri"/>
                  <a:ea typeface="宋体"/>
                  <a:cs typeface="Helvetica"/>
                </a:rPr>
                <a:t>100</a:t>
              </a:r>
              <a:r>
                <a:rPr lang="zh-CN" altLang="en-US" sz="1300" kern="0" dirty="0">
                  <a:solidFill>
                    <a:srgbClr val="FFFFFF"/>
                  </a:solidFill>
                  <a:latin typeface="Calibri"/>
                  <a:ea typeface="宋体"/>
                  <a:cs typeface="Helvetica"/>
                </a:rPr>
                <a:t>台</a:t>
              </a:r>
            </a:p>
          </p:txBody>
        </p:sp>
        <p:sp>
          <p:nvSpPr>
            <p:cNvPr id="45" name="圆角矩形 44"/>
            <p:cNvSpPr/>
            <p:nvPr/>
          </p:nvSpPr>
          <p:spPr>
            <a:xfrm>
              <a:off x="9373832" y="5370876"/>
              <a:ext cx="2278422" cy="303663"/>
            </a:xfrm>
            <a:prstGeom prst="roundRect">
              <a:avLst/>
            </a:prstGeom>
            <a:solidFill>
              <a:srgbClr val="595959"/>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srgbClr val="FFFFFF"/>
                  </a:solidFill>
                  <a:latin typeface="Calibri"/>
                  <a:ea typeface="宋体"/>
                  <a:cs typeface="Helvetica"/>
                </a:rPr>
                <a:t>售后维修分析</a:t>
              </a:r>
            </a:p>
          </p:txBody>
        </p:sp>
        <p:sp>
          <p:nvSpPr>
            <p:cNvPr id="46" name="圆角矩形 45"/>
            <p:cNvSpPr/>
            <p:nvPr/>
          </p:nvSpPr>
          <p:spPr>
            <a:xfrm>
              <a:off x="5168981" y="3662614"/>
              <a:ext cx="1497076" cy="262052"/>
            </a:xfrm>
            <a:prstGeom prst="roundRect">
              <a:avLst/>
            </a:prstGeom>
            <a:solidFill>
              <a:srgbClr val="FFFF00"/>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阶段评审</a:t>
              </a:r>
            </a:p>
          </p:txBody>
        </p:sp>
        <p:sp>
          <p:nvSpPr>
            <p:cNvPr id="47" name="圆角矩形 46"/>
            <p:cNvSpPr/>
            <p:nvPr/>
          </p:nvSpPr>
          <p:spPr>
            <a:xfrm>
              <a:off x="5264769" y="4768805"/>
              <a:ext cx="1236215" cy="424307"/>
            </a:xfrm>
            <a:prstGeom prst="roundRect">
              <a:avLst/>
            </a:prstGeom>
            <a:solidFill>
              <a:srgbClr val="0A59B2"/>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b="1" kern="0" dirty="0">
                  <a:solidFill>
                    <a:schemeClr val="bg1"/>
                  </a:solidFill>
                  <a:latin typeface="Calibri"/>
                  <a:ea typeface="宋体"/>
                  <a:cs typeface="Helvetica"/>
                </a:rPr>
                <a:t>实施部</a:t>
              </a:r>
              <a:endParaRPr lang="en-US" altLang="zh-CN" sz="1300" b="1" kern="0" dirty="0">
                <a:solidFill>
                  <a:schemeClr val="bg1"/>
                </a:solidFill>
                <a:latin typeface="Calibri"/>
                <a:ea typeface="宋体"/>
                <a:cs typeface="Helvetica"/>
              </a:endParaRPr>
            </a:p>
          </p:txBody>
        </p:sp>
        <p:sp>
          <p:nvSpPr>
            <p:cNvPr id="48" name="圆角矩形 47"/>
            <p:cNvSpPr/>
            <p:nvPr/>
          </p:nvSpPr>
          <p:spPr>
            <a:xfrm>
              <a:off x="5254792" y="5386255"/>
              <a:ext cx="1246192" cy="462126"/>
            </a:xfrm>
            <a:prstGeom prst="roundRect">
              <a:avLst/>
            </a:prstGeom>
            <a:solidFill>
              <a:srgbClr val="0A59B2"/>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b="1" kern="0" dirty="0">
                  <a:solidFill>
                    <a:schemeClr val="bg1"/>
                  </a:solidFill>
                  <a:latin typeface="Calibri"/>
                  <a:ea typeface="宋体"/>
                  <a:cs typeface="Helvetica"/>
                </a:rPr>
                <a:t>项目部</a:t>
              </a:r>
              <a:endParaRPr lang="en-US" altLang="zh-CN" sz="1300" b="1" kern="0" dirty="0">
                <a:solidFill>
                  <a:schemeClr val="bg1"/>
                </a:solidFill>
                <a:latin typeface="Calibri"/>
                <a:ea typeface="宋体"/>
                <a:cs typeface="Helvetica"/>
              </a:endParaRPr>
            </a:p>
          </p:txBody>
        </p:sp>
        <p:sp>
          <p:nvSpPr>
            <p:cNvPr id="49" name="圆角矩形 48"/>
            <p:cNvSpPr/>
            <p:nvPr/>
          </p:nvSpPr>
          <p:spPr>
            <a:xfrm>
              <a:off x="7987393" y="4831088"/>
              <a:ext cx="1164265" cy="955012"/>
            </a:xfrm>
            <a:prstGeom prst="roundRect">
              <a:avLst/>
            </a:prstGeom>
            <a:solidFill>
              <a:srgbClr val="0A59B2"/>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srgbClr val="FFFFFF"/>
                  </a:solidFill>
                  <a:latin typeface="Calibri"/>
                  <a:ea typeface="宋体"/>
                  <a:cs typeface="Helvetica"/>
                </a:rPr>
                <a:t>售后技术支持部</a:t>
              </a:r>
              <a:endParaRPr lang="en-US" altLang="zh-CN" sz="1300" kern="0" dirty="0">
                <a:solidFill>
                  <a:srgbClr val="FFFFFF"/>
                </a:solidFill>
                <a:latin typeface="Calibri"/>
                <a:ea typeface="宋体"/>
                <a:cs typeface="Helvetica"/>
              </a:endParaRPr>
            </a:p>
          </p:txBody>
        </p:sp>
        <p:sp>
          <p:nvSpPr>
            <p:cNvPr id="50" name="圆角矩形 49"/>
            <p:cNvSpPr/>
            <p:nvPr/>
          </p:nvSpPr>
          <p:spPr>
            <a:xfrm>
              <a:off x="6878989" y="4934893"/>
              <a:ext cx="746130" cy="705878"/>
            </a:xfrm>
            <a:prstGeom prst="roundRect">
              <a:avLst/>
            </a:prstGeom>
            <a:solidFill>
              <a:srgbClr val="595959"/>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srgbClr val="FFFFFF"/>
                  </a:solidFill>
                  <a:latin typeface="Calibri"/>
                  <a:ea typeface="宋体"/>
                  <a:cs typeface="Helvetica"/>
                </a:rPr>
                <a:t>售后系统</a:t>
              </a:r>
              <a:endParaRPr lang="en-US" altLang="zh-CN" sz="1300" kern="0" dirty="0">
                <a:solidFill>
                  <a:srgbClr val="FFFFFF"/>
                </a:solidFill>
                <a:latin typeface="Calibri"/>
                <a:ea typeface="宋体"/>
                <a:cs typeface="Helvetica"/>
              </a:endParaRPr>
            </a:p>
          </p:txBody>
        </p:sp>
        <p:cxnSp>
          <p:nvCxnSpPr>
            <p:cNvPr id="51" name="直接箭头连接符 50"/>
            <p:cNvCxnSpPr/>
            <p:nvPr/>
          </p:nvCxnSpPr>
          <p:spPr>
            <a:xfrm>
              <a:off x="6500984" y="5015387"/>
              <a:ext cx="336467" cy="9355"/>
            </a:xfrm>
            <a:prstGeom prst="straightConnector1">
              <a:avLst/>
            </a:prstGeom>
            <a:noFill/>
            <a:ln w="25400" cap="flat" cmpd="sng" algn="ctr">
              <a:solidFill>
                <a:srgbClr val="4F81BD">
                  <a:shade val="95000"/>
                  <a:satMod val="105000"/>
                </a:srgbClr>
              </a:solidFill>
              <a:prstDash val="solid"/>
              <a:tailEnd type="arrow"/>
            </a:ln>
            <a:effectLst/>
          </p:spPr>
        </p:cxnSp>
        <p:cxnSp>
          <p:nvCxnSpPr>
            <p:cNvPr id="52" name="直接箭头连接符 51"/>
            <p:cNvCxnSpPr/>
            <p:nvPr/>
          </p:nvCxnSpPr>
          <p:spPr>
            <a:xfrm flipV="1">
              <a:off x="6530296" y="5451553"/>
              <a:ext cx="336467" cy="1"/>
            </a:xfrm>
            <a:prstGeom prst="straightConnector1">
              <a:avLst/>
            </a:prstGeom>
            <a:noFill/>
            <a:ln w="25400" cap="flat" cmpd="sng" algn="ctr">
              <a:solidFill>
                <a:srgbClr val="4F81BD">
                  <a:shade val="95000"/>
                  <a:satMod val="105000"/>
                </a:srgbClr>
              </a:solidFill>
              <a:prstDash val="solid"/>
              <a:tailEnd type="arrow"/>
            </a:ln>
            <a:effectLst/>
          </p:spPr>
        </p:cxnSp>
        <p:cxnSp>
          <p:nvCxnSpPr>
            <p:cNvPr id="53" name="直接箭头连接符 52"/>
            <p:cNvCxnSpPr/>
            <p:nvPr/>
          </p:nvCxnSpPr>
          <p:spPr>
            <a:xfrm>
              <a:off x="7652714" y="5190414"/>
              <a:ext cx="334680" cy="0"/>
            </a:xfrm>
            <a:prstGeom prst="straightConnector1">
              <a:avLst/>
            </a:prstGeom>
            <a:noFill/>
            <a:ln w="25400" cap="flat" cmpd="sng" algn="ctr">
              <a:solidFill>
                <a:srgbClr val="4F81BD">
                  <a:shade val="95000"/>
                  <a:satMod val="105000"/>
                </a:srgbClr>
              </a:solidFill>
              <a:prstDash val="solid"/>
              <a:headEnd type="arrow"/>
              <a:tailEnd type="arrow"/>
            </a:ln>
            <a:effectLst/>
          </p:spPr>
        </p:cxnSp>
        <p:cxnSp>
          <p:nvCxnSpPr>
            <p:cNvPr id="54" name="直接箭头连接符 53"/>
            <p:cNvCxnSpPr/>
            <p:nvPr/>
          </p:nvCxnSpPr>
          <p:spPr>
            <a:xfrm>
              <a:off x="6500983" y="4812015"/>
              <a:ext cx="1486411" cy="0"/>
            </a:xfrm>
            <a:prstGeom prst="straightConnector1">
              <a:avLst/>
            </a:prstGeom>
            <a:noFill/>
            <a:ln w="25400" cap="flat" cmpd="sng" algn="ctr">
              <a:solidFill>
                <a:srgbClr val="4F81BD">
                  <a:shade val="95000"/>
                  <a:satMod val="105000"/>
                </a:srgbClr>
              </a:solidFill>
              <a:prstDash val="solid"/>
              <a:headEnd type="arrow"/>
              <a:tailEnd type="arrow"/>
            </a:ln>
            <a:effectLst/>
          </p:spPr>
        </p:cxnSp>
        <p:cxnSp>
          <p:nvCxnSpPr>
            <p:cNvPr id="55" name="直接箭头连接符 54"/>
            <p:cNvCxnSpPr/>
            <p:nvPr/>
          </p:nvCxnSpPr>
          <p:spPr>
            <a:xfrm>
              <a:off x="6530296" y="5713604"/>
              <a:ext cx="1457098" cy="0"/>
            </a:xfrm>
            <a:prstGeom prst="straightConnector1">
              <a:avLst/>
            </a:prstGeom>
            <a:noFill/>
            <a:ln w="25400" cap="flat" cmpd="sng" algn="ctr">
              <a:solidFill>
                <a:srgbClr val="4F81BD">
                  <a:shade val="95000"/>
                  <a:satMod val="105000"/>
                </a:srgbClr>
              </a:solidFill>
              <a:prstDash val="solid"/>
              <a:headEnd type="arrow"/>
              <a:tailEnd type="arrow"/>
            </a:ln>
            <a:effectLst/>
          </p:spPr>
        </p:cxnSp>
        <p:sp>
          <p:nvSpPr>
            <p:cNvPr id="56" name="圆角矩形 55"/>
            <p:cNvSpPr/>
            <p:nvPr/>
          </p:nvSpPr>
          <p:spPr>
            <a:xfrm>
              <a:off x="7080841" y="3705666"/>
              <a:ext cx="1215942" cy="609717"/>
            </a:xfrm>
            <a:prstGeom prst="roundRect">
              <a:avLst/>
            </a:prstGeom>
            <a:solidFill>
              <a:sysClr val="window" lastClr="FFFFFF">
                <a:lumMod val="85000"/>
              </a:sysClr>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售后二级支持</a:t>
              </a:r>
            </a:p>
          </p:txBody>
        </p:sp>
        <p:cxnSp>
          <p:nvCxnSpPr>
            <p:cNvPr id="57" name="直接箭头连接符 56"/>
            <p:cNvCxnSpPr/>
            <p:nvPr/>
          </p:nvCxnSpPr>
          <p:spPr>
            <a:xfrm>
              <a:off x="7678344" y="4346658"/>
              <a:ext cx="5234" cy="272062"/>
            </a:xfrm>
            <a:prstGeom prst="straightConnector1">
              <a:avLst/>
            </a:prstGeom>
            <a:noFill/>
            <a:ln w="25400" cap="flat" cmpd="sng" algn="ctr">
              <a:solidFill>
                <a:srgbClr val="FFFFFF"/>
              </a:solidFill>
              <a:prstDash val="solid"/>
              <a:headEnd type="arrow"/>
              <a:tailEnd type="arrow"/>
            </a:ln>
            <a:effectLst/>
          </p:spPr>
        </p:cxnSp>
        <p:sp>
          <p:nvSpPr>
            <p:cNvPr id="58" name="圆角矩形 57"/>
            <p:cNvSpPr/>
            <p:nvPr/>
          </p:nvSpPr>
          <p:spPr>
            <a:xfrm>
              <a:off x="8881659" y="3049153"/>
              <a:ext cx="2918078" cy="1346162"/>
            </a:xfrm>
            <a:prstGeom prst="roundRect">
              <a:avLst>
                <a:gd name="adj" fmla="val 4964"/>
              </a:avLst>
            </a:prstGeom>
            <a:solidFill>
              <a:srgbClr val="92D050"/>
            </a:solidFill>
            <a:ln w="25400" cap="flat" cmpd="sng" algn="ctr">
              <a:noFill/>
              <a:prstDash val="solid"/>
            </a:ln>
            <a:effectLst/>
          </p:spPr>
          <p:txBody>
            <a:bodyPr rot="0" spcFirstLastPara="0" vertOverflow="overflow" horzOverflow="overflow" vert="horz" wrap="square" lIns="96433" tIns="48216" rIns="96433" bIns="48216" numCol="1" spcCol="0" rtlCol="0" fromWordArt="0" anchor="ctr" anchorCtr="0" forceAA="0" compatLnSpc="1">
              <a:prstTxWarp prst="textNoShape">
                <a:avLst/>
              </a:prstTxWarp>
              <a:noAutofit/>
            </a:bodyPr>
            <a:lstStyle/>
            <a:p>
              <a:pPr algn="ctr" defTabSz="1850837" fontAlgn="auto">
                <a:spcBef>
                  <a:spcPts val="0"/>
                </a:spcBef>
                <a:spcAft>
                  <a:spcPts val="0"/>
                </a:spcAft>
                <a:defRPr/>
              </a:pPr>
              <a:endParaRPr lang="zh-CN" altLang="en-US" sz="1700" kern="0" dirty="0">
                <a:solidFill>
                  <a:srgbClr val="1F497D">
                    <a:lumMod val="75000"/>
                  </a:srgbClr>
                </a:solidFill>
                <a:latin typeface="Calibri"/>
                <a:ea typeface="宋体"/>
                <a:cs typeface="Helvetica"/>
              </a:endParaRPr>
            </a:p>
          </p:txBody>
        </p:sp>
        <p:sp>
          <p:nvSpPr>
            <p:cNvPr id="59" name="圆角矩形 58"/>
            <p:cNvSpPr/>
            <p:nvPr/>
          </p:nvSpPr>
          <p:spPr>
            <a:xfrm>
              <a:off x="11127551" y="3136367"/>
              <a:ext cx="430170" cy="1171730"/>
            </a:xfrm>
            <a:prstGeom prst="roundRect">
              <a:avLst>
                <a:gd name="adj" fmla="val 21111"/>
              </a:avLst>
            </a:prstGeom>
            <a:solidFill>
              <a:srgbClr val="0A59B2"/>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500" kern="0" dirty="0">
                  <a:solidFill>
                    <a:srgbClr val="FFFFFF"/>
                  </a:solidFill>
                  <a:latin typeface="Calibri"/>
                  <a:ea typeface="宋体"/>
                  <a:cs typeface="Helvetica"/>
                </a:rPr>
                <a:t>生产</a:t>
              </a:r>
              <a:endParaRPr lang="en-US" altLang="zh-CN" sz="1500" kern="0" dirty="0">
                <a:solidFill>
                  <a:srgbClr val="FFFFFF"/>
                </a:solidFill>
                <a:latin typeface="Calibri"/>
                <a:ea typeface="宋体"/>
                <a:cs typeface="Helvetica"/>
              </a:endParaRPr>
            </a:p>
          </p:txBody>
        </p:sp>
        <p:sp>
          <p:nvSpPr>
            <p:cNvPr id="60" name="圆角矩形 59"/>
            <p:cNvSpPr/>
            <p:nvPr/>
          </p:nvSpPr>
          <p:spPr>
            <a:xfrm>
              <a:off x="9780016" y="3422196"/>
              <a:ext cx="1211434" cy="265705"/>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试产总结</a:t>
              </a:r>
            </a:p>
          </p:txBody>
        </p:sp>
        <p:sp>
          <p:nvSpPr>
            <p:cNvPr id="61" name="圆角矩形 60"/>
            <p:cNvSpPr/>
            <p:nvPr/>
          </p:nvSpPr>
          <p:spPr>
            <a:xfrm>
              <a:off x="9780016" y="3727314"/>
              <a:ext cx="1211433" cy="265705"/>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en-US" altLang="zh-CN" sz="1300" kern="0" dirty="0">
                  <a:solidFill>
                    <a:prstClr val="black"/>
                  </a:solidFill>
                  <a:latin typeface="Calibri"/>
                  <a:ea typeface="宋体"/>
                  <a:cs typeface="Helvetica"/>
                </a:rPr>
                <a:t>IQC</a:t>
              </a:r>
              <a:r>
                <a:rPr lang="zh-CN" altLang="en-US" sz="1300" kern="0" dirty="0">
                  <a:solidFill>
                    <a:prstClr val="black"/>
                  </a:solidFill>
                  <a:latin typeface="Calibri"/>
                  <a:ea typeface="宋体"/>
                  <a:cs typeface="Helvetica"/>
                </a:rPr>
                <a:t>报告</a:t>
              </a:r>
            </a:p>
          </p:txBody>
        </p:sp>
        <p:sp>
          <p:nvSpPr>
            <p:cNvPr id="62" name="圆角矩形 61"/>
            <p:cNvSpPr/>
            <p:nvPr/>
          </p:nvSpPr>
          <p:spPr>
            <a:xfrm>
              <a:off x="9780016" y="4032431"/>
              <a:ext cx="1211433" cy="265705"/>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制程报告</a:t>
              </a:r>
            </a:p>
          </p:txBody>
        </p:sp>
        <p:sp>
          <p:nvSpPr>
            <p:cNvPr id="63" name="圆角矩形 62"/>
            <p:cNvSpPr/>
            <p:nvPr/>
          </p:nvSpPr>
          <p:spPr>
            <a:xfrm>
              <a:off x="9207093" y="3147434"/>
              <a:ext cx="455100" cy="1171731"/>
            </a:xfrm>
            <a:prstGeom prst="roundRect">
              <a:avLst/>
            </a:prstGeom>
            <a:solidFill>
              <a:srgbClr val="0A59B2"/>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en-US" altLang="zh-CN" sz="1700" b="1" kern="0" dirty="0">
                  <a:solidFill>
                    <a:srgbClr val="FFFFFF"/>
                  </a:solidFill>
                  <a:latin typeface="Calibri"/>
                  <a:ea typeface="宋体"/>
                  <a:cs typeface="Helvetica"/>
                </a:rPr>
                <a:t>OQ C</a:t>
              </a:r>
            </a:p>
          </p:txBody>
        </p:sp>
        <p:sp>
          <p:nvSpPr>
            <p:cNvPr id="64" name="圆角矩形 63"/>
            <p:cNvSpPr/>
            <p:nvPr/>
          </p:nvSpPr>
          <p:spPr>
            <a:xfrm>
              <a:off x="9780016" y="3117078"/>
              <a:ext cx="1211435" cy="265705"/>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en-US" altLang="zh-CN" sz="1300" kern="0" dirty="0">
                  <a:solidFill>
                    <a:prstClr val="black"/>
                  </a:solidFill>
                  <a:latin typeface="Calibri"/>
                  <a:ea typeface="宋体"/>
                  <a:cs typeface="Helvetica"/>
                </a:rPr>
                <a:t>OQC</a:t>
              </a:r>
              <a:r>
                <a:rPr lang="zh-CN" altLang="en-US" sz="1300" kern="0" dirty="0">
                  <a:solidFill>
                    <a:prstClr val="black"/>
                  </a:solidFill>
                  <a:latin typeface="Calibri"/>
                  <a:ea typeface="宋体"/>
                  <a:cs typeface="Helvetica"/>
                </a:rPr>
                <a:t>报告</a:t>
              </a:r>
            </a:p>
          </p:txBody>
        </p:sp>
        <p:sp>
          <p:nvSpPr>
            <p:cNvPr id="65" name="圆角矩形 64"/>
            <p:cNvSpPr/>
            <p:nvPr/>
          </p:nvSpPr>
          <p:spPr>
            <a:xfrm>
              <a:off x="8902421" y="1218656"/>
              <a:ext cx="2938847" cy="1569789"/>
            </a:xfrm>
            <a:prstGeom prst="roundRect">
              <a:avLst>
                <a:gd name="adj" fmla="val 7409"/>
              </a:avLst>
            </a:prstGeom>
            <a:solidFill>
              <a:srgbClr val="C0504D">
                <a:lumMod val="40000"/>
                <a:lumOff val="60000"/>
              </a:srgbClr>
            </a:solidFill>
            <a:ln w="25400" cap="flat" cmpd="sng" algn="ctr">
              <a:noFill/>
              <a:prstDash val="solid"/>
            </a:ln>
            <a:effectLst/>
          </p:spPr>
          <p:txBody>
            <a:bodyPr rot="0" spcFirstLastPara="0" vertOverflow="overflow" horzOverflow="overflow" vert="horz" wrap="square" lIns="96433" tIns="48216" rIns="96433" bIns="48216" numCol="1" spcCol="0" rtlCol="0" fromWordArt="0" anchor="ctr" anchorCtr="0" forceAA="0" compatLnSpc="1">
              <a:prstTxWarp prst="textNoShape">
                <a:avLst/>
              </a:prstTxWarp>
              <a:noAutofit/>
            </a:bodyPr>
            <a:lstStyle/>
            <a:p>
              <a:pPr algn="ctr" defTabSz="1850837" fontAlgn="auto">
                <a:spcBef>
                  <a:spcPts val="0"/>
                </a:spcBef>
                <a:spcAft>
                  <a:spcPts val="0"/>
                </a:spcAft>
                <a:defRPr/>
              </a:pPr>
              <a:endParaRPr lang="zh-CN" altLang="en-US" sz="1700" kern="0" dirty="0">
                <a:solidFill>
                  <a:srgbClr val="1F497D">
                    <a:lumMod val="75000"/>
                  </a:srgbClr>
                </a:solidFill>
                <a:latin typeface="Calibri"/>
                <a:ea typeface="宋体"/>
                <a:cs typeface="Helvetica"/>
              </a:endParaRPr>
            </a:p>
          </p:txBody>
        </p:sp>
        <p:sp>
          <p:nvSpPr>
            <p:cNvPr id="66" name="圆角矩形 65"/>
            <p:cNvSpPr/>
            <p:nvPr/>
          </p:nvSpPr>
          <p:spPr>
            <a:xfrm>
              <a:off x="9115332" y="1697347"/>
              <a:ext cx="1255943"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质量周报</a:t>
              </a:r>
            </a:p>
          </p:txBody>
        </p:sp>
        <p:sp>
          <p:nvSpPr>
            <p:cNvPr id="67" name="圆角矩形 66"/>
            <p:cNvSpPr/>
            <p:nvPr/>
          </p:nvSpPr>
          <p:spPr>
            <a:xfrm>
              <a:off x="9115332" y="2034343"/>
              <a:ext cx="1255943"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质量月报</a:t>
              </a:r>
            </a:p>
          </p:txBody>
        </p:sp>
        <p:sp>
          <p:nvSpPr>
            <p:cNvPr id="68" name="圆角矩形 67"/>
            <p:cNvSpPr/>
            <p:nvPr/>
          </p:nvSpPr>
          <p:spPr>
            <a:xfrm>
              <a:off x="9115332" y="2371341"/>
              <a:ext cx="2580550"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en-US" altLang="zh-CN" sz="1300" kern="0" dirty="0">
                  <a:solidFill>
                    <a:prstClr val="black"/>
                  </a:solidFill>
                  <a:latin typeface="Calibri"/>
                  <a:ea typeface="宋体"/>
                  <a:cs typeface="Helvetica"/>
                </a:rPr>
                <a:t>Check List</a:t>
              </a:r>
              <a:r>
                <a:rPr lang="zh-CN" altLang="en-US" sz="1300" kern="0" dirty="0">
                  <a:solidFill>
                    <a:prstClr val="black"/>
                  </a:solidFill>
                  <a:latin typeface="Calibri"/>
                  <a:ea typeface="宋体"/>
                  <a:cs typeface="Helvetica"/>
                </a:rPr>
                <a:t>　优化</a:t>
              </a:r>
            </a:p>
          </p:txBody>
        </p:sp>
        <p:sp>
          <p:nvSpPr>
            <p:cNvPr id="69" name="圆角矩形 68"/>
            <p:cNvSpPr/>
            <p:nvPr/>
          </p:nvSpPr>
          <p:spPr>
            <a:xfrm>
              <a:off x="9128680" y="1360351"/>
              <a:ext cx="2567547"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制定系统改进计划</a:t>
              </a:r>
            </a:p>
          </p:txBody>
        </p:sp>
        <p:sp>
          <p:nvSpPr>
            <p:cNvPr id="70" name="圆角矩形 69"/>
            <p:cNvSpPr/>
            <p:nvPr/>
          </p:nvSpPr>
          <p:spPr>
            <a:xfrm>
              <a:off x="10468418" y="1697347"/>
              <a:ext cx="1222970"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en-US" altLang="zh-CN" sz="1300" kern="0" dirty="0">
                  <a:solidFill>
                    <a:prstClr val="black"/>
                  </a:solidFill>
                  <a:latin typeface="Calibri"/>
                  <a:ea typeface="宋体"/>
                  <a:cs typeface="Helvetica"/>
                </a:rPr>
                <a:t>Less Learn</a:t>
              </a:r>
              <a:endParaRPr lang="zh-CN" altLang="en-US" sz="1300" kern="0" dirty="0">
                <a:solidFill>
                  <a:prstClr val="black"/>
                </a:solidFill>
                <a:latin typeface="Calibri"/>
                <a:ea typeface="宋体"/>
                <a:cs typeface="Helvetica"/>
              </a:endParaRPr>
            </a:p>
          </p:txBody>
        </p:sp>
        <p:cxnSp>
          <p:nvCxnSpPr>
            <p:cNvPr id="71" name="肘形连接符 70"/>
            <p:cNvCxnSpPr/>
            <p:nvPr/>
          </p:nvCxnSpPr>
          <p:spPr>
            <a:xfrm rot="10800000" flipV="1">
              <a:off x="1517511" y="1170386"/>
              <a:ext cx="7556096" cy="113874"/>
            </a:xfrm>
            <a:prstGeom prst="bentConnector2">
              <a:avLst/>
            </a:prstGeom>
            <a:noFill/>
            <a:ln w="25400" cap="flat" cmpd="sng" algn="ctr">
              <a:solidFill>
                <a:srgbClr val="FFFFFF"/>
              </a:solidFill>
              <a:prstDash val="solid"/>
              <a:tailEnd type="arrow"/>
            </a:ln>
            <a:effectLst/>
          </p:spPr>
        </p:cxnSp>
        <p:cxnSp>
          <p:nvCxnSpPr>
            <p:cNvPr id="73" name="肘形连接符 72"/>
            <p:cNvCxnSpPr/>
            <p:nvPr/>
          </p:nvCxnSpPr>
          <p:spPr>
            <a:xfrm rot="5400000" flipH="1" flipV="1">
              <a:off x="11152406" y="3672228"/>
              <a:ext cx="1781467" cy="2"/>
            </a:xfrm>
            <a:prstGeom prst="bentConnector3">
              <a:avLst>
                <a:gd name="adj1" fmla="val 50000"/>
              </a:avLst>
            </a:prstGeom>
            <a:noFill/>
            <a:ln w="25400" cap="flat" cmpd="sng" algn="ctr">
              <a:solidFill>
                <a:srgbClr val="FFFFFF"/>
              </a:solidFill>
              <a:prstDash val="solid"/>
              <a:headEnd type="arrow"/>
              <a:tailEnd type="arrow"/>
            </a:ln>
            <a:effectLst/>
          </p:spPr>
        </p:cxnSp>
        <p:cxnSp>
          <p:nvCxnSpPr>
            <p:cNvPr id="74" name="肘形连接符 73"/>
            <p:cNvCxnSpPr/>
            <p:nvPr/>
          </p:nvCxnSpPr>
          <p:spPr>
            <a:xfrm flipV="1">
              <a:off x="3897038" y="2765180"/>
              <a:ext cx="7989842" cy="1764872"/>
            </a:xfrm>
            <a:prstGeom prst="bentConnector3">
              <a:avLst>
                <a:gd name="adj1" fmla="val 99780"/>
              </a:avLst>
            </a:prstGeom>
            <a:noFill/>
            <a:ln w="25400" cap="flat" cmpd="sng" algn="ctr">
              <a:solidFill>
                <a:srgbClr val="FFFFFF"/>
              </a:solidFill>
              <a:prstDash val="solid"/>
              <a:tailEnd type="arrow"/>
            </a:ln>
            <a:effectLst/>
          </p:spPr>
        </p:cxnSp>
        <p:sp>
          <p:nvSpPr>
            <p:cNvPr id="75" name="圆角矩形 74"/>
            <p:cNvSpPr/>
            <p:nvPr/>
          </p:nvSpPr>
          <p:spPr>
            <a:xfrm>
              <a:off x="10468418" y="2034343"/>
              <a:ext cx="1222970" cy="262052"/>
            </a:xfrm>
            <a:prstGeom prst="roundRect">
              <a:avLst/>
            </a:prstGeom>
            <a:solidFill>
              <a:sysClr val="window" lastClr="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售后周报</a:t>
              </a:r>
            </a:p>
          </p:txBody>
        </p:sp>
        <p:sp>
          <p:nvSpPr>
            <p:cNvPr id="76" name="圆角矩形 75"/>
            <p:cNvSpPr/>
            <p:nvPr/>
          </p:nvSpPr>
          <p:spPr>
            <a:xfrm>
              <a:off x="5168131" y="3987818"/>
              <a:ext cx="1498776" cy="262052"/>
            </a:xfrm>
            <a:prstGeom prst="roundRect">
              <a:avLst/>
            </a:prstGeom>
            <a:solidFill>
              <a:srgbClr val="FFFFFF"/>
            </a:solidFill>
            <a:ln w="25400" cap="flat" cmpd="sng" algn="ctr">
              <a:noFill/>
              <a:prstDash val="solid"/>
            </a:ln>
            <a:effectLst/>
          </p:spPr>
          <p:txBody>
            <a:bodyPr lIns="96433" tIns="48216" rIns="96433" bIns="48216" rtlCol="0" anchor="ctr"/>
            <a:lstStyle/>
            <a:p>
              <a:pPr algn="ctr" defTabSz="1850837" fontAlgn="auto">
                <a:spcBef>
                  <a:spcPts val="0"/>
                </a:spcBef>
                <a:spcAft>
                  <a:spcPts val="0"/>
                </a:spcAft>
                <a:defRPr/>
              </a:pPr>
              <a:r>
                <a:rPr lang="zh-CN" altLang="en-US" sz="1300" kern="0" dirty="0">
                  <a:solidFill>
                    <a:prstClr val="black"/>
                  </a:solidFill>
                  <a:latin typeface="Calibri"/>
                  <a:ea typeface="宋体"/>
                  <a:cs typeface="Helvetica"/>
                </a:rPr>
                <a:t>项目质量总结</a:t>
              </a:r>
            </a:p>
          </p:txBody>
        </p:sp>
        <p:cxnSp>
          <p:nvCxnSpPr>
            <p:cNvPr id="77" name="肘形连接符 76"/>
            <p:cNvCxnSpPr/>
            <p:nvPr/>
          </p:nvCxnSpPr>
          <p:spPr>
            <a:xfrm flipV="1">
              <a:off x="4886810" y="4062427"/>
              <a:ext cx="2225185" cy="306904"/>
            </a:xfrm>
            <a:prstGeom prst="bentConnector3">
              <a:avLst>
                <a:gd name="adj1" fmla="val 88540"/>
              </a:avLst>
            </a:prstGeom>
            <a:noFill/>
            <a:ln w="25400" cap="flat" cmpd="sng" algn="ctr">
              <a:solidFill>
                <a:schemeClr val="bg1"/>
              </a:solidFill>
              <a:prstDash val="solid"/>
              <a:headEnd type="arrow"/>
              <a:tailEnd type="arrow"/>
            </a:ln>
            <a:effectLst/>
          </p:spPr>
        </p:cxnSp>
        <p:sp>
          <p:nvSpPr>
            <p:cNvPr id="78" name="右大括号 77"/>
            <p:cNvSpPr/>
            <p:nvPr/>
          </p:nvSpPr>
          <p:spPr>
            <a:xfrm>
              <a:off x="3480575" y="1429094"/>
              <a:ext cx="779918" cy="4131034"/>
            </a:xfrm>
            <a:prstGeom prst="rightBrace">
              <a:avLst>
                <a:gd name="adj1" fmla="val 58017"/>
                <a:gd name="adj2" fmla="val 50028"/>
              </a:avLst>
            </a:prstGeom>
            <a:noFill/>
            <a:ln w="25400" cap="flat" cmpd="sng" algn="ctr">
              <a:solidFill>
                <a:srgbClr val="FFFFFF"/>
              </a:solidFill>
              <a:prstDash val="solid"/>
            </a:ln>
            <a:effectLst/>
          </p:spPr>
          <p:txBody>
            <a:bodyPr lIns="96433" tIns="48216" rIns="96433" bIns="48216" rtlCol="0" anchor="ctr"/>
            <a:lstStyle/>
            <a:p>
              <a:pPr algn="ctr" defTabSz="1850837" fontAlgn="auto">
                <a:spcBef>
                  <a:spcPts val="0"/>
                </a:spcBef>
                <a:spcAft>
                  <a:spcPts val="0"/>
                </a:spcAft>
                <a:defRPr/>
              </a:pPr>
              <a:endParaRPr lang="zh-CN" altLang="en-US" sz="1700" kern="0">
                <a:solidFill>
                  <a:prstClr val="black"/>
                </a:solidFill>
                <a:latin typeface="Calibri"/>
                <a:ea typeface="宋体"/>
                <a:cs typeface="Helvetica"/>
              </a:endParaRPr>
            </a:p>
          </p:txBody>
        </p:sp>
        <p:cxnSp>
          <p:nvCxnSpPr>
            <p:cNvPr id="79" name="直接连接符 78"/>
            <p:cNvCxnSpPr/>
            <p:nvPr/>
          </p:nvCxnSpPr>
          <p:spPr>
            <a:xfrm>
              <a:off x="2139094" y="1429094"/>
              <a:ext cx="1296420" cy="0"/>
            </a:xfrm>
            <a:prstGeom prst="line">
              <a:avLst/>
            </a:prstGeom>
            <a:noFill/>
            <a:ln w="25400" cap="flat" cmpd="sng" algn="ctr">
              <a:solidFill>
                <a:srgbClr val="4F81BD">
                  <a:shade val="95000"/>
                  <a:satMod val="105000"/>
                </a:srgbClr>
              </a:solidFill>
              <a:prstDash val="dash"/>
            </a:ln>
            <a:effectLst/>
          </p:spPr>
        </p:cxnSp>
        <p:cxnSp>
          <p:nvCxnSpPr>
            <p:cNvPr id="80" name="直接连接符 79"/>
            <p:cNvCxnSpPr/>
            <p:nvPr/>
          </p:nvCxnSpPr>
          <p:spPr>
            <a:xfrm flipV="1">
              <a:off x="2139094" y="5560127"/>
              <a:ext cx="1296420" cy="11226"/>
            </a:xfrm>
            <a:prstGeom prst="line">
              <a:avLst/>
            </a:prstGeom>
            <a:noFill/>
            <a:ln w="25400" cap="flat" cmpd="sng" algn="ctr">
              <a:solidFill>
                <a:srgbClr val="4F81BD">
                  <a:shade val="95000"/>
                  <a:satMod val="105000"/>
                </a:srgbClr>
              </a:solidFill>
              <a:prstDash val="dash"/>
            </a:ln>
            <a:effectLst/>
          </p:spPr>
        </p:cxnSp>
      </p:grpSp>
      <p:sp>
        <p:nvSpPr>
          <p:cNvPr id="81" name="矩形 80"/>
          <p:cNvSpPr/>
          <p:nvPr/>
        </p:nvSpPr>
        <p:spPr>
          <a:xfrm>
            <a:off x="1500722" y="260598"/>
            <a:ext cx="3426403" cy="420539"/>
          </a:xfrm>
          <a:prstGeom prst="rect">
            <a:avLst/>
          </a:prstGeom>
          <a:effectLst/>
        </p:spPr>
        <p:txBody>
          <a:bodyPr vert="horz" wrap="none" lIns="96433" tIns="48216" rIns="96433" bIns="48216">
            <a:spAutoFit/>
          </a:bodyPr>
          <a:lstStyle/>
          <a:p>
            <a:r>
              <a:rPr lang="zh-CN" altLang="en-US" sz="2100" b="1" dirty="0">
                <a:solidFill>
                  <a:srgbClr val="2E2E2E"/>
                </a:solidFill>
                <a:latin typeface="+mj-lt"/>
                <a:ea typeface="微软雅黑" panose="020B0503020204020204" pitchFamily="34" charset="-122"/>
              </a:rPr>
              <a:t>全流程质量管理及输出文档</a:t>
            </a:r>
          </a:p>
        </p:txBody>
      </p:sp>
      <p:grpSp>
        <p:nvGrpSpPr>
          <p:cNvPr id="82" name="组合 22">
            <a:extLst>
              <a:ext uri="{FF2B5EF4-FFF2-40B4-BE49-F238E27FC236}">
                <a16:creationId xmlns="" xmlns:a16="http://schemas.microsoft.com/office/drawing/2014/main" id="{90CB7A63-7FB8-D54A-AB93-D4EF60C6BA80}"/>
              </a:ext>
            </a:extLst>
          </p:cNvPr>
          <p:cNvGrpSpPr/>
          <p:nvPr/>
        </p:nvGrpSpPr>
        <p:grpSpPr>
          <a:xfrm>
            <a:off x="325619" y="231897"/>
            <a:ext cx="1117254" cy="438262"/>
            <a:chOff x="232229" y="188685"/>
            <a:chExt cx="1686036" cy="661649"/>
          </a:xfrm>
        </p:grpSpPr>
        <p:grpSp>
          <p:nvGrpSpPr>
            <p:cNvPr id="83" name="组合 23">
              <a:extLst>
                <a:ext uri="{FF2B5EF4-FFF2-40B4-BE49-F238E27FC236}">
                  <a16:creationId xmlns=""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87" name="图片 14">
                <a:extLst>
                  <a:ext uri="{FF2B5EF4-FFF2-40B4-BE49-F238E27FC236}">
                    <a16:creationId xmlns=""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图片 14">
                <a:extLst>
                  <a:ext uri="{FF2B5EF4-FFF2-40B4-BE49-F238E27FC236}">
                    <a16:creationId xmlns=""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4" name="组合 29">
              <a:extLst>
                <a:ext uri="{FF2B5EF4-FFF2-40B4-BE49-F238E27FC236}">
                  <a16:creationId xmlns=""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85" name="右箭头 84">
                <a:extLst>
                  <a:ext uri="{FF2B5EF4-FFF2-40B4-BE49-F238E27FC236}">
                    <a16:creationId xmlns=""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右箭头 85">
                <a:extLst>
                  <a:ext uri="{FF2B5EF4-FFF2-40B4-BE49-F238E27FC236}">
                    <a16:creationId xmlns=""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extLst>
      <p:ext uri="{BB962C8B-B14F-4D97-AF65-F5344CB8AC3E}">
        <p14:creationId xmlns:p14="http://schemas.microsoft.com/office/powerpoint/2010/main" val="23569632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2"/>
          <p:cNvSpPr txBox="1">
            <a:spLocks noRot="1" noChangeArrowheads="1"/>
          </p:cNvSpPr>
          <p:nvPr/>
        </p:nvSpPr>
        <p:spPr bwMode="auto">
          <a:xfrm>
            <a:off x="907247" y="3562438"/>
            <a:ext cx="9485137" cy="766617"/>
          </a:xfrm>
          <a:prstGeom prst="rect">
            <a:avLst/>
          </a:prstGeom>
          <a:noFill/>
          <a:ln w="9525">
            <a:noFill/>
            <a:miter lim="800000"/>
            <a:headEnd/>
            <a:tailEnd/>
          </a:ln>
        </p:spPr>
        <p:txBody>
          <a:bodyPr lIns="96433" tIns="48216" rIns="96433" bIns="48216" anchor="ctr"/>
          <a:lstStyle/>
          <a:p>
            <a:pPr algn="l" eaLnBrk="0" hangingPunct="0">
              <a:lnSpc>
                <a:spcPct val="100000"/>
              </a:lnSpc>
              <a:spcBef>
                <a:spcPct val="0"/>
              </a:spcBef>
              <a:defRPr/>
            </a:pPr>
            <a:r>
              <a:rPr lang="zh-CN" altLang="en-US" sz="2500" b="1" kern="0" dirty="0">
                <a:solidFill>
                  <a:srgbClr val="0070C0"/>
                </a:solidFill>
                <a:latin typeface="+mj-lt"/>
                <a:ea typeface="+mj-ea"/>
                <a:cs typeface="+mj-cs"/>
              </a:rPr>
              <a:t>设计阶段              </a:t>
            </a:r>
            <a:r>
              <a:rPr lang="zh-CN" altLang="en-US" sz="2500" b="1" kern="0" dirty="0" smtClean="0">
                <a:solidFill>
                  <a:srgbClr val="0070C0"/>
                </a:solidFill>
                <a:latin typeface="+mj-lt"/>
                <a:ea typeface="+mj-ea"/>
                <a:cs typeface="+mj-cs"/>
              </a:rPr>
              <a:t>          生产</a:t>
            </a:r>
            <a:r>
              <a:rPr lang="zh-CN" altLang="en-US" sz="2500" b="1" kern="0" dirty="0">
                <a:solidFill>
                  <a:srgbClr val="0070C0"/>
                </a:solidFill>
                <a:latin typeface="+mj-lt"/>
                <a:ea typeface="+mj-ea"/>
                <a:cs typeface="+mj-cs"/>
              </a:rPr>
              <a:t>阶段             </a:t>
            </a:r>
            <a:r>
              <a:rPr lang="zh-CN" altLang="en-US" sz="2500" b="1" kern="0" dirty="0" smtClean="0">
                <a:solidFill>
                  <a:srgbClr val="0070C0"/>
                </a:solidFill>
                <a:latin typeface="+mj-lt"/>
                <a:ea typeface="+mj-ea"/>
                <a:cs typeface="+mj-cs"/>
              </a:rPr>
              <a:t>            售后</a:t>
            </a:r>
            <a:r>
              <a:rPr lang="zh-CN" altLang="en-US" sz="2500" b="1" kern="0" dirty="0">
                <a:solidFill>
                  <a:srgbClr val="0070C0"/>
                </a:solidFill>
                <a:latin typeface="+mj-lt"/>
                <a:ea typeface="+mj-ea"/>
                <a:cs typeface="+mj-cs"/>
              </a:rPr>
              <a:t>阶段</a:t>
            </a:r>
          </a:p>
        </p:txBody>
      </p:sp>
      <p:pic>
        <p:nvPicPr>
          <p:cNvPr id="83" name="Picture 3" descr="j0222019"/>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1507081" y="5195591"/>
            <a:ext cx="376771" cy="378287"/>
          </a:xfrm>
        </p:spPr>
      </p:pic>
      <p:pic>
        <p:nvPicPr>
          <p:cNvPr id="84" name="Picture 4" descr="j02220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6322" y="4583493"/>
            <a:ext cx="1225759" cy="128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5" descr="j02220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9982" y="4485882"/>
            <a:ext cx="1582436" cy="164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 Box 7"/>
          <p:cNvSpPr txBox="1">
            <a:spLocks noChangeArrowheads="1"/>
          </p:cNvSpPr>
          <p:nvPr/>
        </p:nvSpPr>
        <p:spPr bwMode="auto">
          <a:xfrm>
            <a:off x="899512" y="6096090"/>
            <a:ext cx="9958359" cy="616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6433" tIns="48216" rIns="96433" bIns="48216">
            <a:spAutoFit/>
          </a:bodyPr>
          <a:lstStyle>
            <a:lvl1pPr eaLnBrk="0" hangingPunct="0">
              <a:defRPr sz="2800">
                <a:solidFill>
                  <a:srgbClr val="00004A"/>
                </a:solidFill>
                <a:latin typeface="Arial" pitchFamily="34" charset="0"/>
                <a:ea typeface="宋体" pitchFamily="2" charset="-122"/>
              </a:defRPr>
            </a:lvl1pPr>
            <a:lvl2pPr marL="742950" indent="-285750" eaLnBrk="0" hangingPunct="0">
              <a:defRPr sz="2800">
                <a:solidFill>
                  <a:srgbClr val="00004A"/>
                </a:solidFill>
                <a:latin typeface="Arial" pitchFamily="34" charset="0"/>
                <a:ea typeface="宋体" pitchFamily="2" charset="-122"/>
              </a:defRPr>
            </a:lvl2pPr>
            <a:lvl3pPr marL="1143000" indent="-228600" eaLnBrk="0" hangingPunct="0">
              <a:defRPr sz="2800">
                <a:solidFill>
                  <a:srgbClr val="00004A"/>
                </a:solidFill>
                <a:latin typeface="Arial" pitchFamily="34" charset="0"/>
                <a:ea typeface="宋体" pitchFamily="2" charset="-122"/>
              </a:defRPr>
            </a:lvl3pPr>
            <a:lvl4pPr marL="1600200" indent="-228600" eaLnBrk="0" hangingPunct="0">
              <a:defRPr sz="2800">
                <a:solidFill>
                  <a:srgbClr val="00004A"/>
                </a:solidFill>
                <a:latin typeface="Arial" pitchFamily="34" charset="0"/>
                <a:ea typeface="宋体" pitchFamily="2" charset="-122"/>
              </a:defRPr>
            </a:lvl4pPr>
            <a:lvl5pPr marL="2057400" indent="-228600" eaLnBrk="0" hangingPunct="0">
              <a:defRPr sz="2800">
                <a:solidFill>
                  <a:srgbClr val="00004A"/>
                </a:solidFill>
                <a:latin typeface="Arial" pitchFamily="34" charset="0"/>
                <a:ea typeface="宋体" pitchFamily="2" charset="-122"/>
              </a:defRPr>
            </a:lvl5pPr>
            <a:lvl6pPr marL="2514600" indent="-228600" algn="r" eaLnBrk="0" fontAlgn="base" hangingPunct="0">
              <a:lnSpc>
                <a:spcPct val="80000"/>
              </a:lnSpc>
              <a:spcBef>
                <a:spcPct val="20000"/>
              </a:spcBef>
              <a:spcAft>
                <a:spcPct val="0"/>
              </a:spcAft>
              <a:defRPr sz="2800">
                <a:solidFill>
                  <a:srgbClr val="00004A"/>
                </a:solidFill>
                <a:latin typeface="Arial" pitchFamily="34" charset="0"/>
                <a:ea typeface="宋体" pitchFamily="2" charset="-122"/>
              </a:defRPr>
            </a:lvl6pPr>
            <a:lvl7pPr marL="2971800" indent="-228600" algn="r" eaLnBrk="0" fontAlgn="base" hangingPunct="0">
              <a:lnSpc>
                <a:spcPct val="80000"/>
              </a:lnSpc>
              <a:spcBef>
                <a:spcPct val="20000"/>
              </a:spcBef>
              <a:spcAft>
                <a:spcPct val="0"/>
              </a:spcAft>
              <a:defRPr sz="2800">
                <a:solidFill>
                  <a:srgbClr val="00004A"/>
                </a:solidFill>
                <a:latin typeface="Arial" pitchFamily="34" charset="0"/>
                <a:ea typeface="宋体" pitchFamily="2" charset="-122"/>
              </a:defRPr>
            </a:lvl7pPr>
            <a:lvl8pPr marL="3429000" indent="-228600" algn="r" eaLnBrk="0" fontAlgn="base" hangingPunct="0">
              <a:lnSpc>
                <a:spcPct val="80000"/>
              </a:lnSpc>
              <a:spcBef>
                <a:spcPct val="20000"/>
              </a:spcBef>
              <a:spcAft>
                <a:spcPct val="0"/>
              </a:spcAft>
              <a:defRPr sz="2800">
                <a:solidFill>
                  <a:srgbClr val="00004A"/>
                </a:solidFill>
                <a:latin typeface="Arial" pitchFamily="34" charset="0"/>
                <a:ea typeface="宋体" pitchFamily="2" charset="-122"/>
              </a:defRPr>
            </a:lvl8pPr>
            <a:lvl9pPr marL="3886200" indent="-228600" algn="r" eaLnBrk="0" fontAlgn="base" hangingPunct="0">
              <a:lnSpc>
                <a:spcPct val="80000"/>
              </a:lnSpc>
              <a:spcBef>
                <a:spcPct val="20000"/>
              </a:spcBef>
              <a:spcAft>
                <a:spcPct val="0"/>
              </a:spcAft>
              <a:defRPr sz="2800">
                <a:solidFill>
                  <a:srgbClr val="00004A"/>
                </a:solidFill>
                <a:latin typeface="Arial" pitchFamily="34" charset="0"/>
                <a:ea typeface="宋体" pitchFamily="2" charset="-122"/>
              </a:defRPr>
            </a:lvl9pPr>
          </a:lstStyle>
          <a:p>
            <a:pPr algn="l" eaLnBrk="1" hangingPunct="1">
              <a:spcBef>
                <a:spcPct val="50000"/>
              </a:spcBef>
            </a:pPr>
            <a:r>
              <a:rPr lang="en-US" altLang="zh-CN" sz="3400" b="1" dirty="0"/>
              <a:t>  </a:t>
            </a:r>
            <a:r>
              <a:rPr lang="en-US" altLang="zh-CN" b="1" dirty="0" smtClean="0"/>
              <a:t>1</a:t>
            </a:r>
            <a:r>
              <a:rPr lang="zh-CN" altLang="en-US" b="1" dirty="0"/>
              <a:t>元钱           </a:t>
            </a:r>
            <a:r>
              <a:rPr lang="zh-CN" altLang="en-US" b="1" dirty="0" smtClean="0"/>
              <a:t>             </a:t>
            </a:r>
            <a:r>
              <a:rPr lang="en-US" altLang="zh-CN" b="1" dirty="0" smtClean="0"/>
              <a:t>10</a:t>
            </a:r>
            <a:r>
              <a:rPr lang="zh-CN" altLang="en-US" b="1" dirty="0" smtClean="0"/>
              <a:t>元钱                        </a:t>
            </a:r>
            <a:r>
              <a:rPr lang="en-US" altLang="zh-CN" b="1" dirty="0" smtClean="0"/>
              <a:t>100</a:t>
            </a:r>
            <a:r>
              <a:rPr lang="zh-CN" altLang="en-US" b="1" dirty="0"/>
              <a:t>元钱</a:t>
            </a:r>
          </a:p>
        </p:txBody>
      </p:sp>
      <p:sp>
        <p:nvSpPr>
          <p:cNvPr id="87" name="TextBox 6"/>
          <p:cNvSpPr txBox="1">
            <a:spLocks noChangeArrowheads="1"/>
          </p:cNvSpPr>
          <p:nvPr/>
        </p:nvSpPr>
        <p:spPr bwMode="auto">
          <a:xfrm>
            <a:off x="602833" y="991247"/>
            <a:ext cx="11555004" cy="2870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433" tIns="48216" rIns="96433" bIns="48216">
            <a:spAutoFit/>
          </a:bodyPr>
          <a:lstStyle>
            <a:lvl1pPr marL="533400" indent="-533400" eaLnBrk="0" hangingPunct="0">
              <a:defRPr sz="2800">
                <a:solidFill>
                  <a:srgbClr val="00004A"/>
                </a:solidFill>
                <a:latin typeface="Arial" pitchFamily="34" charset="0"/>
                <a:ea typeface="宋体" pitchFamily="2" charset="-122"/>
              </a:defRPr>
            </a:lvl1pPr>
            <a:lvl2pPr marL="742950" indent="-285750" eaLnBrk="0" hangingPunct="0">
              <a:defRPr sz="2800">
                <a:solidFill>
                  <a:srgbClr val="00004A"/>
                </a:solidFill>
                <a:latin typeface="Arial" pitchFamily="34" charset="0"/>
                <a:ea typeface="宋体" pitchFamily="2" charset="-122"/>
              </a:defRPr>
            </a:lvl2pPr>
            <a:lvl3pPr marL="1143000" indent="-228600" eaLnBrk="0" hangingPunct="0">
              <a:defRPr sz="2800">
                <a:solidFill>
                  <a:srgbClr val="00004A"/>
                </a:solidFill>
                <a:latin typeface="Arial" pitchFamily="34" charset="0"/>
                <a:ea typeface="宋体" pitchFamily="2" charset="-122"/>
              </a:defRPr>
            </a:lvl3pPr>
            <a:lvl4pPr marL="1600200" indent="-228600" eaLnBrk="0" hangingPunct="0">
              <a:defRPr sz="2800">
                <a:solidFill>
                  <a:srgbClr val="00004A"/>
                </a:solidFill>
                <a:latin typeface="Arial" pitchFamily="34" charset="0"/>
                <a:ea typeface="宋体" pitchFamily="2" charset="-122"/>
              </a:defRPr>
            </a:lvl4pPr>
            <a:lvl5pPr marL="2057400" indent="-228600" eaLnBrk="0" hangingPunct="0">
              <a:defRPr sz="2800">
                <a:solidFill>
                  <a:srgbClr val="00004A"/>
                </a:solidFill>
                <a:latin typeface="Arial" pitchFamily="34" charset="0"/>
                <a:ea typeface="宋体" pitchFamily="2" charset="-122"/>
              </a:defRPr>
            </a:lvl5pPr>
            <a:lvl6pPr marL="2514600" indent="-228600" algn="r" eaLnBrk="0" fontAlgn="base" hangingPunct="0">
              <a:lnSpc>
                <a:spcPct val="80000"/>
              </a:lnSpc>
              <a:spcBef>
                <a:spcPct val="20000"/>
              </a:spcBef>
              <a:spcAft>
                <a:spcPct val="0"/>
              </a:spcAft>
              <a:defRPr sz="2800">
                <a:solidFill>
                  <a:srgbClr val="00004A"/>
                </a:solidFill>
                <a:latin typeface="Arial" pitchFamily="34" charset="0"/>
                <a:ea typeface="宋体" pitchFamily="2" charset="-122"/>
              </a:defRPr>
            </a:lvl6pPr>
            <a:lvl7pPr marL="2971800" indent="-228600" algn="r" eaLnBrk="0" fontAlgn="base" hangingPunct="0">
              <a:lnSpc>
                <a:spcPct val="80000"/>
              </a:lnSpc>
              <a:spcBef>
                <a:spcPct val="20000"/>
              </a:spcBef>
              <a:spcAft>
                <a:spcPct val="0"/>
              </a:spcAft>
              <a:defRPr sz="2800">
                <a:solidFill>
                  <a:srgbClr val="00004A"/>
                </a:solidFill>
                <a:latin typeface="Arial" pitchFamily="34" charset="0"/>
                <a:ea typeface="宋体" pitchFamily="2" charset="-122"/>
              </a:defRPr>
            </a:lvl7pPr>
            <a:lvl8pPr marL="3429000" indent="-228600" algn="r" eaLnBrk="0" fontAlgn="base" hangingPunct="0">
              <a:lnSpc>
                <a:spcPct val="80000"/>
              </a:lnSpc>
              <a:spcBef>
                <a:spcPct val="20000"/>
              </a:spcBef>
              <a:spcAft>
                <a:spcPct val="0"/>
              </a:spcAft>
              <a:defRPr sz="2800">
                <a:solidFill>
                  <a:srgbClr val="00004A"/>
                </a:solidFill>
                <a:latin typeface="Arial" pitchFamily="34" charset="0"/>
                <a:ea typeface="宋体" pitchFamily="2" charset="-122"/>
              </a:defRPr>
            </a:lvl8pPr>
            <a:lvl9pPr marL="3886200" indent="-228600" algn="r" eaLnBrk="0" fontAlgn="base" hangingPunct="0">
              <a:lnSpc>
                <a:spcPct val="80000"/>
              </a:lnSpc>
              <a:spcBef>
                <a:spcPct val="20000"/>
              </a:spcBef>
              <a:spcAft>
                <a:spcPct val="0"/>
              </a:spcAft>
              <a:defRPr sz="2800">
                <a:solidFill>
                  <a:srgbClr val="00004A"/>
                </a:solidFill>
                <a:latin typeface="Arial" pitchFamily="34" charset="0"/>
                <a:ea typeface="宋体" pitchFamily="2" charset="-122"/>
              </a:defRPr>
            </a:lvl9pPr>
          </a:lstStyle>
          <a:p>
            <a:pPr marL="562524" indent="-562524" defTabSz="964326" eaLnBrk="1" fontAlgn="auto" hangingPunct="1">
              <a:lnSpc>
                <a:spcPct val="130000"/>
              </a:lnSpc>
              <a:spcBef>
                <a:spcPts val="0"/>
              </a:spcBef>
              <a:spcAft>
                <a:spcPts val="0"/>
              </a:spcAft>
              <a:defRPr/>
            </a:pPr>
            <a:r>
              <a:rPr lang="zh-CN" altLang="en-US" sz="1700" dirty="0">
                <a:latin typeface="+mn-ea"/>
                <a:ea typeface="+mn-ea"/>
              </a:rPr>
              <a:t>从一代项目中明确：</a:t>
            </a:r>
            <a:endParaRPr lang="en-US" altLang="zh-CN" sz="1700" dirty="0">
              <a:latin typeface="+mn-ea"/>
              <a:ea typeface="+mn-ea"/>
            </a:endParaRPr>
          </a:p>
          <a:p>
            <a:pPr marL="562524" indent="-562524" defTabSz="964326" eaLnBrk="1" fontAlgn="auto" hangingPunct="1">
              <a:lnSpc>
                <a:spcPct val="130000"/>
              </a:lnSpc>
              <a:spcBef>
                <a:spcPts val="0"/>
              </a:spcBef>
              <a:spcAft>
                <a:spcPts val="0"/>
              </a:spcAft>
              <a:defRPr/>
            </a:pPr>
            <a:r>
              <a:rPr lang="en-US" altLang="zh-CN" sz="1700" dirty="0">
                <a:latin typeface="+mn-ea"/>
                <a:ea typeface="+mn-ea"/>
              </a:rPr>
              <a:t>1.</a:t>
            </a:r>
            <a:r>
              <a:rPr lang="zh-CN" altLang="en-US" sz="1700" dirty="0">
                <a:latin typeface="+mn-ea"/>
                <a:ea typeface="+mn-ea"/>
              </a:rPr>
              <a:t>质量是设计出来的。质量不是制造出来的，更不是检验出来的。质量，就是把顾客的质量要求</a:t>
            </a:r>
            <a:endParaRPr lang="en-US" altLang="zh-CN" sz="1700" dirty="0">
              <a:latin typeface="+mn-ea"/>
              <a:ea typeface="+mn-ea"/>
            </a:endParaRPr>
          </a:p>
          <a:p>
            <a:pPr marL="562524" indent="-562524" defTabSz="964326" eaLnBrk="1" fontAlgn="auto" hangingPunct="1">
              <a:lnSpc>
                <a:spcPct val="130000"/>
              </a:lnSpc>
              <a:spcBef>
                <a:spcPts val="0"/>
              </a:spcBef>
              <a:spcAft>
                <a:spcPts val="0"/>
              </a:spcAft>
              <a:defRPr/>
            </a:pPr>
            <a:r>
              <a:rPr lang="zh-CN" altLang="en-US" sz="1700" dirty="0">
                <a:latin typeface="+mn-ea"/>
                <a:ea typeface="+mn-ea"/>
              </a:rPr>
              <a:t>分解转化设计参数、形成预期目标值，最终生产出低成本且性能稳定可靠的“物美价廉”的产品。</a:t>
            </a:r>
            <a:endParaRPr lang="en-US" altLang="zh-CN" sz="1700" dirty="0">
              <a:latin typeface="+mn-ea"/>
              <a:ea typeface="+mn-ea"/>
            </a:endParaRPr>
          </a:p>
          <a:p>
            <a:pPr marL="562524" indent="-562524" defTabSz="964326" eaLnBrk="1" fontAlgn="auto" hangingPunct="1">
              <a:lnSpc>
                <a:spcPct val="130000"/>
              </a:lnSpc>
              <a:spcBef>
                <a:spcPts val="0"/>
              </a:spcBef>
              <a:spcAft>
                <a:spcPts val="0"/>
              </a:spcAft>
              <a:defRPr/>
            </a:pPr>
            <a:endParaRPr lang="en-US" altLang="zh-CN" sz="1700" dirty="0">
              <a:latin typeface="+mn-ea"/>
              <a:ea typeface="+mn-ea"/>
            </a:endParaRPr>
          </a:p>
          <a:p>
            <a:pPr marL="562524" indent="-562524" defTabSz="964326" eaLnBrk="1" fontAlgn="auto" hangingPunct="1">
              <a:lnSpc>
                <a:spcPct val="130000"/>
              </a:lnSpc>
              <a:spcBef>
                <a:spcPts val="0"/>
              </a:spcBef>
              <a:spcAft>
                <a:spcPts val="0"/>
              </a:spcAft>
              <a:defRPr/>
            </a:pPr>
            <a:r>
              <a:rPr lang="en-US" altLang="zh-CN" sz="1700" dirty="0">
                <a:latin typeface="+mn-ea"/>
                <a:ea typeface="+mn-ea"/>
              </a:rPr>
              <a:t>2.</a:t>
            </a:r>
            <a:r>
              <a:rPr lang="zh-CN" altLang="en-US" sz="1700" dirty="0">
                <a:latin typeface="+mn-ea"/>
                <a:ea typeface="+mn-ea"/>
              </a:rPr>
              <a:t>对设计和开发进行有效的控制可以降低成本：</a:t>
            </a:r>
            <a:r>
              <a:rPr lang="en-US" altLang="zh-CN" sz="1700" dirty="0">
                <a:latin typeface="+mn-ea"/>
                <a:ea typeface="+mn-ea"/>
              </a:rPr>
              <a:t>50</a:t>
            </a:r>
            <a:r>
              <a:rPr lang="zh-CN" altLang="en-US" sz="1700" dirty="0">
                <a:latin typeface="+mn-ea"/>
                <a:ea typeface="+mn-ea"/>
              </a:rPr>
              <a:t>％以上的质量问题源自研发阶段。</a:t>
            </a:r>
            <a:endParaRPr lang="en-US" altLang="zh-CN" sz="1700" dirty="0">
              <a:latin typeface="+mn-ea"/>
              <a:ea typeface="+mn-ea"/>
            </a:endParaRPr>
          </a:p>
          <a:p>
            <a:pPr marL="562524" indent="-562524" defTabSz="964326" eaLnBrk="1" fontAlgn="auto" hangingPunct="1">
              <a:lnSpc>
                <a:spcPct val="130000"/>
              </a:lnSpc>
              <a:spcBef>
                <a:spcPts val="0"/>
              </a:spcBef>
              <a:spcAft>
                <a:spcPts val="0"/>
              </a:spcAft>
              <a:defRPr/>
            </a:pPr>
            <a:r>
              <a:rPr lang="zh-CN" altLang="en-US" sz="1700" dirty="0">
                <a:latin typeface="+mn-ea"/>
                <a:ea typeface="+mn-ea"/>
              </a:rPr>
              <a:t>成功的设计，将确保批量生产时产出低成本且性能稳定产品，给企业创造更多的利润。 </a:t>
            </a:r>
            <a:endParaRPr lang="en-US" altLang="zh-CN" sz="1700" dirty="0">
              <a:latin typeface="+mn-ea"/>
              <a:ea typeface="+mn-ea"/>
            </a:endParaRPr>
          </a:p>
          <a:p>
            <a:pPr marL="562524" indent="-562524" defTabSz="964326" eaLnBrk="1" fontAlgn="auto" hangingPunct="1">
              <a:lnSpc>
                <a:spcPct val="130000"/>
              </a:lnSpc>
              <a:spcBef>
                <a:spcPts val="0"/>
              </a:spcBef>
              <a:spcAft>
                <a:spcPts val="0"/>
              </a:spcAft>
              <a:defRPr/>
            </a:pPr>
            <a:r>
              <a:rPr lang="zh-CN" altLang="en-US" sz="1700" dirty="0">
                <a:latin typeface="+mn-ea"/>
                <a:ea typeface="+mn-ea"/>
              </a:rPr>
              <a:t>在开发阶段进行设计更改比在大批量生产后再进行设计改所发费的失败成本要少得多。</a:t>
            </a:r>
            <a:endParaRPr lang="en-US" altLang="zh-CN" sz="1700" dirty="0">
              <a:latin typeface="+mn-ea"/>
              <a:ea typeface="+mn-ea"/>
            </a:endParaRPr>
          </a:p>
          <a:p>
            <a:pPr marL="562524" indent="-562524" defTabSz="964326" eaLnBrk="1" fontAlgn="auto" hangingPunct="1">
              <a:lnSpc>
                <a:spcPct val="150000"/>
              </a:lnSpc>
              <a:spcBef>
                <a:spcPts val="0"/>
              </a:spcBef>
              <a:spcAft>
                <a:spcPts val="0"/>
              </a:spcAft>
              <a:defRPr/>
            </a:pPr>
            <a:endParaRPr lang="zh-CN" altLang="en-US" sz="1700" kern="0" dirty="0">
              <a:latin typeface="+mn-ea"/>
              <a:ea typeface="+mn-ea"/>
            </a:endParaRPr>
          </a:p>
        </p:txBody>
      </p:sp>
      <p:sp>
        <p:nvSpPr>
          <p:cNvPr id="9" name="矩形 8"/>
          <p:cNvSpPr/>
          <p:nvPr/>
        </p:nvSpPr>
        <p:spPr>
          <a:xfrm>
            <a:off x="1500722" y="260598"/>
            <a:ext cx="2887794" cy="420539"/>
          </a:xfrm>
          <a:prstGeom prst="rect">
            <a:avLst/>
          </a:prstGeom>
          <a:effectLst/>
        </p:spPr>
        <p:txBody>
          <a:bodyPr vert="horz" wrap="none" lIns="96433" tIns="48216" rIns="96433" bIns="48216">
            <a:spAutoFit/>
          </a:bodyPr>
          <a:lstStyle/>
          <a:p>
            <a:r>
              <a:rPr lang="zh-CN" altLang="en-US" sz="2100" b="1" dirty="0">
                <a:solidFill>
                  <a:srgbClr val="2E2E2E"/>
                </a:solidFill>
                <a:latin typeface="+mj-lt"/>
                <a:ea typeface="微软雅黑" panose="020B0503020204020204" pitchFamily="34" charset="-122"/>
              </a:rPr>
              <a:t>研发质量管理的重要性</a:t>
            </a:r>
          </a:p>
        </p:txBody>
      </p:sp>
      <p:grpSp>
        <p:nvGrpSpPr>
          <p:cNvPr id="10" name="组合 22">
            <a:extLst>
              <a:ext uri="{FF2B5EF4-FFF2-40B4-BE49-F238E27FC236}">
                <a16:creationId xmlns="" xmlns:a16="http://schemas.microsoft.com/office/drawing/2014/main" id="{90CB7A63-7FB8-D54A-AB93-D4EF60C6BA80}"/>
              </a:ext>
            </a:extLst>
          </p:cNvPr>
          <p:cNvGrpSpPr/>
          <p:nvPr/>
        </p:nvGrpSpPr>
        <p:grpSpPr>
          <a:xfrm>
            <a:off x="325619" y="231897"/>
            <a:ext cx="1117254" cy="438262"/>
            <a:chOff x="232229" y="188685"/>
            <a:chExt cx="1686036" cy="661649"/>
          </a:xfrm>
        </p:grpSpPr>
        <p:grpSp>
          <p:nvGrpSpPr>
            <p:cNvPr id="11" name="组合 23">
              <a:extLst>
                <a:ext uri="{FF2B5EF4-FFF2-40B4-BE49-F238E27FC236}">
                  <a16:creationId xmlns=""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15" name="图片 14">
                <a:extLst>
                  <a:ext uri="{FF2B5EF4-FFF2-40B4-BE49-F238E27FC236}">
                    <a16:creationId xmlns="" xmlns:a16="http://schemas.microsoft.com/office/drawing/2014/main" id="{1AEF9F4A-A266-4848-AB56-44B9257B694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4">
                <a:extLst>
                  <a:ext uri="{FF2B5EF4-FFF2-40B4-BE49-F238E27FC236}">
                    <a16:creationId xmlns="" xmlns:a16="http://schemas.microsoft.com/office/drawing/2014/main" id="{7E569D32-2D78-0548-AD80-BD526C2DBF1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组合 29">
              <a:extLst>
                <a:ext uri="{FF2B5EF4-FFF2-40B4-BE49-F238E27FC236}">
                  <a16:creationId xmlns=""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13" name="右箭头 12">
                <a:extLst>
                  <a:ext uri="{FF2B5EF4-FFF2-40B4-BE49-F238E27FC236}">
                    <a16:creationId xmlns=""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右箭头 13">
                <a:extLst>
                  <a:ext uri="{FF2B5EF4-FFF2-40B4-BE49-F238E27FC236}">
                    <a16:creationId xmlns=""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7"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Tree>
    <p:extLst>
      <p:ext uri="{BB962C8B-B14F-4D97-AF65-F5344CB8AC3E}">
        <p14:creationId xmlns:p14="http://schemas.microsoft.com/office/powerpoint/2010/main" val="24067550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iterate type="lt">
                                    <p:tmPct val="10000"/>
                                  </p:iterate>
                                  <p:childTnLst>
                                    <p:set>
                                      <p:cBhvr>
                                        <p:cTn id="6" dur="1" fill="hold">
                                          <p:stCondLst>
                                            <p:cond delay="0"/>
                                          </p:stCondLst>
                                        </p:cTn>
                                        <p:tgtEl>
                                          <p:spTgt spid="82"/>
                                        </p:tgtEl>
                                        <p:attrNameLst>
                                          <p:attrName>style.visibility</p:attrName>
                                        </p:attrNameLst>
                                      </p:cBhvr>
                                      <p:to>
                                        <p:strVal val="visible"/>
                                      </p:to>
                                    </p:set>
                                    <p:animEffect transition="in" filter="fade">
                                      <p:cBhvr>
                                        <p:cTn id="7" dur="1000">
                                          <p:stCondLst>
                                            <p:cond delay="0"/>
                                          </p:stCondLst>
                                        </p:cTn>
                                        <p:tgtEl>
                                          <p:spTgt spid="82"/>
                                        </p:tgtEl>
                                      </p:cBhvr>
                                    </p:animEffect>
                                    <p:anim calcmode="lin" valueType="num">
                                      <p:cBhvr>
                                        <p:cTn id="8" dur="1000" fill="hold">
                                          <p:stCondLst>
                                            <p:cond delay="0"/>
                                          </p:stCondLst>
                                        </p:cTn>
                                        <p:tgtEl>
                                          <p:spTgt spid="82"/>
                                        </p:tgtEl>
                                        <p:attrNameLst>
                                          <p:attrName>style.rotation</p:attrName>
                                        </p:attrNameLst>
                                      </p:cBhvr>
                                      <p:tavLst>
                                        <p:tav tm="0">
                                          <p:val>
                                            <p:fltVal val="720"/>
                                          </p:val>
                                        </p:tav>
                                        <p:tav tm="100000">
                                          <p:val>
                                            <p:fltVal val="0"/>
                                          </p:val>
                                        </p:tav>
                                      </p:tavLst>
                                    </p:anim>
                                    <p:anim calcmode="lin" valueType="num">
                                      <p:cBhvr>
                                        <p:cTn id="9" dur="1000" fill="hold">
                                          <p:stCondLst>
                                            <p:cond delay="0"/>
                                          </p:stCondLst>
                                        </p:cTn>
                                        <p:tgtEl>
                                          <p:spTgt spid="82"/>
                                        </p:tgtEl>
                                        <p:attrNameLst>
                                          <p:attrName>ppt_h</p:attrName>
                                        </p:attrNameLst>
                                      </p:cBhvr>
                                      <p:tavLst>
                                        <p:tav tm="0">
                                          <p:val>
                                            <p:fltVal val="0"/>
                                          </p:val>
                                        </p:tav>
                                        <p:tav tm="100000">
                                          <p:val>
                                            <p:strVal val="#ppt_h"/>
                                          </p:val>
                                        </p:tav>
                                      </p:tavLst>
                                    </p:anim>
                                    <p:anim calcmode="lin" valueType="num">
                                      <p:cBhvr>
                                        <p:cTn id="10" dur="1000" fill="hold">
                                          <p:stCondLst>
                                            <p:cond delay="0"/>
                                          </p:stCondLst>
                                        </p:cTn>
                                        <p:tgtEl>
                                          <p:spTgt spid="82"/>
                                        </p:tgtEl>
                                        <p:attrNameLst>
                                          <p:attrName>ppt_w</p:attrName>
                                        </p:attrNameLst>
                                      </p:cBhvr>
                                      <p:tavLst>
                                        <p:tav tm="0">
                                          <p:val>
                                            <p:fltVal val="0"/>
                                          </p:val>
                                        </p:tav>
                                        <p:tav tm="100000">
                                          <p:val>
                                            <p:strVal val="#ppt_w"/>
                                          </p:val>
                                        </p:tav>
                                      </p:tavLst>
                                    </p:anim>
                                  </p:childTnLst>
                                </p:cTn>
                              </p:par>
                            </p:childTnLst>
                          </p:cTn>
                        </p:par>
                        <p:par>
                          <p:cTn id="11" fill="hold">
                            <p:stCondLst>
                              <p:cond delay="2100"/>
                            </p:stCondLst>
                            <p:childTnLst>
                              <p:par>
                                <p:cTn id="12" presetID="12" presetClass="entr" presetSubtype="4" fill="hold" grpId="0" nodeType="afterEffect">
                                  <p:stCondLst>
                                    <p:cond delay="0"/>
                                  </p:stCondLst>
                                  <p:childTnLst>
                                    <p:set>
                                      <p:cBhvr>
                                        <p:cTn id="13" dur="1" fill="hold">
                                          <p:stCondLst>
                                            <p:cond delay="0"/>
                                          </p:stCondLst>
                                        </p:cTn>
                                        <p:tgtEl>
                                          <p:spTgt spid="83">
                                            <p:bg/>
                                          </p:spTgt>
                                        </p:tgtEl>
                                        <p:attrNameLst>
                                          <p:attrName>style.visibility</p:attrName>
                                        </p:attrNameLst>
                                      </p:cBhvr>
                                      <p:to>
                                        <p:strVal val="visible"/>
                                      </p:to>
                                    </p:set>
                                    <p:animEffect transition="in" filter="slide(fromBottom)">
                                      <p:cBhvr>
                                        <p:cTn id="14" dur="1000">
                                          <p:stCondLst>
                                            <p:cond delay="0"/>
                                          </p:stCondLst>
                                        </p:cTn>
                                        <p:tgtEl>
                                          <p:spTgt spid="83">
                                            <p:bg/>
                                          </p:spTgt>
                                        </p:tgtEl>
                                      </p:cBhvr>
                                    </p:animEffect>
                                  </p:childTnLst>
                                </p:cTn>
                              </p:par>
                            </p:childTnLst>
                          </p:cTn>
                        </p:par>
                        <p:par>
                          <p:cTn id="15" fill="hold">
                            <p:stCondLst>
                              <p:cond delay="3100"/>
                            </p:stCondLst>
                            <p:childTnLst>
                              <p:par>
                                <p:cTn id="16" presetID="12" presetClass="entr" presetSubtype="4" fill="hold" grpId="0" nodeType="afterEffect">
                                  <p:stCondLst>
                                    <p:cond delay="0"/>
                                  </p:stCondLst>
                                  <p:childTnLst>
                                    <p:set>
                                      <p:cBhvr>
                                        <p:cTn id="17" dur="1" fill="hold">
                                          <p:stCondLst>
                                            <p:cond delay="0"/>
                                          </p:stCondLst>
                                        </p:cTn>
                                        <p:tgtEl>
                                          <p:spTgt spid="84">
                                            <p:bg/>
                                          </p:spTgt>
                                        </p:tgtEl>
                                        <p:attrNameLst>
                                          <p:attrName>style.visibility</p:attrName>
                                        </p:attrNameLst>
                                      </p:cBhvr>
                                      <p:to>
                                        <p:strVal val="visible"/>
                                      </p:to>
                                    </p:set>
                                    <p:animEffect transition="in" filter="slide(fromBottom)">
                                      <p:cBhvr>
                                        <p:cTn id="18" dur="1000">
                                          <p:stCondLst>
                                            <p:cond delay="0"/>
                                          </p:stCondLst>
                                        </p:cTn>
                                        <p:tgtEl>
                                          <p:spTgt spid="84">
                                            <p:bg/>
                                          </p:spTgt>
                                        </p:tgtEl>
                                      </p:cBhvr>
                                    </p:animEffect>
                                  </p:childTnLst>
                                </p:cTn>
                              </p:par>
                            </p:childTnLst>
                          </p:cTn>
                        </p:par>
                        <p:par>
                          <p:cTn id="19" fill="hold">
                            <p:stCondLst>
                              <p:cond delay="4100"/>
                            </p:stCondLst>
                            <p:childTnLst>
                              <p:par>
                                <p:cTn id="20" presetID="12" presetClass="entr" presetSubtype="4" fill="hold" grpId="0" nodeType="afterEffect">
                                  <p:stCondLst>
                                    <p:cond delay="0"/>
                                  </p:stCondLst>
                                  <p:childTnLst>
                                    <p:set>
                                      <p:cBhvr>
                                        <p:cTn id="21" dur="1" fill="hold">
                                          <p:stCondLst>
                                            <p:cond delay="0"/>
                                          </p:stCondLst>
                                        </p:cTn>
                                        <p:tgtEl>
                                          <p:spTgt spid="85">
                                            <p:bg/>
                                          </p:spTgt>
                                        </p:tgtEl>
                                        <p:attrNameLst>
                                          <p:attrName>style.visibility</p:attrName>
                                        </p:attrNameLst>
                                      </p:cBhvr>
                                      <p:to>
                                        <p:strVal val="visible"/>
                                      </p:to>
                                    </p:set>
                                    <p:animEffect transition="in" filter="slide(fromBottom)">
                                      <p:cBhvr>
                                        <p:cTn id="22" dur="1000">
                                          <p:stCondLst>
                                            <p:cond delay="0"/>
                                          </p:stCondLst>
                                        </p:cTn>
                                        <p:tgtEl>
                                          <p:spTgt spid="85">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build="p"/>
      <p:bldP spid="84" grpId="0" build="p"/>
      <p:bldP spid="8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64717" y="2"/>
            <a:ext cx="5063062" cy="693044"/>
          </a:xfrm>
          <a:prstGeom prst="rect">
            <a:avLst/>
          </a:prstGeom>
        </p:spPr>
        <p:txBody>
          <a:bodyPr lIns="128574" tIns="64286" rIns="128574" bIns="64286"/>
          <a:lstStyle>
            <a:lvl1pPr algn="l" rtl="0" eaLnBrk="0" fontAlgn="base" hangingPunct="0">
              <a:spcBef>
                <a:spcPct val="0"/>
              </a:spcBef>
              <a:spcAft>
                <a:spcPct val="0"/>
              </a:spcAft>
              <a:defRPr sz="3000" b="1">
                <a:solidFill>
                  <a:srgbClr val="004798"/>
                </a:solidFill>
                <a:latin typeface="+mj-lt"/>
                <a:ea typeface="+mj-ea"/>
                <a:cs typeface="+mj-cs"/>
                <a:sym typeface="微软雅黑" panose="020B0503020204020204" pitchFamily="34" charset="-122"/>
              </a:defRPr>
            </a:lvl1pPr>
            <a:lvl2pPr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2pPr>
            <a:lvl3pPr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3pPr>
            <a:lvl4pPr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4pPr>
            <a:lvl5pPr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5pPr>
            <a:lvl6pPr marL="457200"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6pPr>
            <a:lvl7pPr marL="914400"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7pPr>
            <a:lvl8pPr marL="1371600"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8pPr>
            <a:lvl9pPr marL="1828800"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9pPr>
          </a:lstStyle>
          <a:p>
            <a:endParaRPr lang="zh-CN" altLang="en-US" sz="2000" b="0" dirty="0">
              <a:solidFill>
                <a:srgbClr val="024388"/>
              </a:solidFill>
              <a:latin typeface="幼圆" panose="02010509060101010101" pitchFamily="49" charset="-122"/>
              <a:ea typeface="幼圆" panose="02010509060101010101" pitchFamily="49" charset="-122"/>
            </a:endParaRPr>
          </a:p>
        </p:txBody>
      </p:sp>
      <p:pic>
        <p:nvPicPr>
          <p:cNvPr id="2" name="图片 1"/>
          <p:cNvPicPr>
            <a:picLocks noChangeAspect="1"/>
          </p:cNvPicPr>
          <p:nvPr/>
        </p:nvPicPr>
        <p:blipFill>
          <a:blip r:embed="rId3"/>
          <a:stretch>
            <a:fillRect/>
          </a:stretch>
        </p:blipFill>
        <p:spPr>
          <a:xfrm>
            <a:off x="2076423" y="843614"/>
            <a:ext cx="8694182" cy="5530357"/>
          </a:xfrm>
          <a:prstGeom prst="rect">
            <a:avLst/>
          </a:prstGeom>
        </p:spPr>
      </p:pic>
      <p:sp>
        <p:nvSpPr>
          <p:cNvPr id="7" name="矩形 6"/>
          <p:cNvSpPr/>
          <p:nvPr/>
        </p:nvSpPr>
        <p:spPr>
          <a:xfrm>
            <a:off x="1500721" y="260598"/>
            <a:ext cx="3815934" cy="420539"/>
          </a:xfrm>
          <a:prstGeom prst="rect">
            <a:avLst/>
          </a:prstGeom>
          <a:effectLst/>
        </p:spPr>
        <p:txBody>
          <a:bodyPr vert="horz" wrap="none" lIns="96433" tIns="48216" rIns="96433" bIns="48216">
            <a:spAutoFit/>
          </a:bodyPr>
          <a:lstStyle/>
          <a:p>
            <a:r>
              <a:rPr lang="en-US" altLang="zh-CN" sz="2100" b="1" dirty="0">
                <a:solidFill>
                  <a:srgbClr val="2E2E2E"/>
                </a:solidFill>
                <a:latin typeface="+mj-lt"/>
                <a:ea typeface="微软雅黑" panose="020B0503020204020204" pitchFamily="34" charset="-122"/>
              </a:rPr>
              <a:t>Lesson learn </a:t>
            </a:r>
            <a:r>
              <a:rPr lang="zh-CN" altLang="en-US" sz="2100" b="1" dirty="0">
                <a:solidFill>
                  <a:srgbClr val="2E2E2E"/>
                </a:solidFill>
                <a:latin typeface="+mj-lt"/>
                <a:ea typeface="微软雅黑" panose="020B0503020204020204" pitchFamily="34" charset="-122"/>
              </a:rPr>
              <a:t>和持续改善机制</a:t>
            </a:r>
          </a:p>
        </p:txBody>
      </p:sp>
      <p:grpSp>
        <p:nvGrpSpPr>
          <p:cNvPr id="8" name="组合 22">
            <a:extLst>
              <a:ext uri="{FF2B5EF4-FFF2-40B4-BE49-F238E27FC236}">
                <a16:creationId xmlns="" xmlns:a16="http://schemas.microsoft.com/office/drawing/2014/main" id="{90CB7A63-7FB8-D54A-AB93-D4EF60C6BA80}"/>
              </a:ext>
            </a:extLst>
          </p:cNvPr>
          <p:cNvGrpSpPr/>
          <p:nvPr/>
        </p:nvGrpSpPr>
        <p:grpSpPr>
          <a:xfrm>
            <a:off x="325619" y="231897"/>
            <a:ext cx="1117254" cy="438262"/>
            <a:chOff x="232229" y="188685"/>
            <a:chExt cx="1686036" cy="661649"/>
          </a:xfrm>
        </p:grpSpPr>
        <p:grpSp>
          <p:nvGrpSpPr>
            <p:cNvPr id="9" name="组合 23">
              <a:extLst>
                <a:ext uri="{FF2B5EF4-FFF2-40B4-BE49-F238E27FC236}">
                  <a16:creationId xmlns=""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13" name="图片 14">
                <a:extLst>
                  <a:ext uri="{FF2B5EF4-FFF2-40B4-BE49-F238E27FC236}">
                    <a16:creationId xmlns="" xmlns:a16="http://schemas.microsoft.com/office/drawing/2014/main" id="{1AEF9F4A-A266-4848-AB56-44B9257B694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4">
                <a:extLst>
                  <a:ext uri="{FF2B5EF4-FFF2-40B4-BE49-F238E27FC236}">
                    <a16:creationId xmlns="" xmlns:a16="http://schemas.microsoft.com/office/drawing/2014/main" id="{7E569D32-2D78-0548-AD80-BD526C2DBF1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组合 29">
              <a:extLst>
                <a:ext uri="{FF2B5EF4-FFF2-40B4-BE49-F238E27FC236}">
                  <a16:creationId xmlns=""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11" name="右箭头 10">
                <a:extLst>
                  <a:ext uri="{FF2B5EF4-FFF2-40B4-BE49-F238E27FC236}">
                    <a16:creationId xmlns=""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右箭头 11">
                <a:extLst>
                  <a:ext uri="{FF2B5EF4-FFF2-40B4-BE49-F238E27FC236}">
                    <a16:creationId xmlns=""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5"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Tree>
    <p:extLst>
      <p:ext uri="{BB962C8B-B14F-4D97-AF65-F5344CB8AC3E}">
        <p14:creationId xmlns:p14="http://schemas.microsoft.com/office/powerpoint/2010/main" val="13950988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2056"/>
          <p:cNvSpPr>
            <a:spLocks noChangeShapeType="1"/>
          </p:cNvSpPr>
          <p:nvPr/>
        </p:nvSpPr>
        <p:spPr bwMode="auto">
          <a:xfrm>
            <a:off x="1791623" y="6216751"/>
            <a:ext cx="3536157" cy="0"/>
          </a:xfrm>
          <a:prstGeom prst="line">
            <a:avLst/>
          </a:prstGeom>
          <a:noFill/>
          <a:ln w="317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8574" tIns="64286" rIns="128574" bIns="64286"/>
          <a:lstStyle/>
          <a:p>
            <a:endParaRPr lang="zh-CN" altLang="en-US"/>
          </a:p>
        </p:txBody>
      </p:sp>
      <p:sp>
        <p:nvSpPr>
          <p:cNvPr id="6" name="Line 2057"/>
          <p:cNvSpPr>
            <a:spLocks noChangeShapeType="1"/>
          </p:cNvSpPr>
          <p:nvPr/>
        </p:nvSpPr>
        <p:spPr bwMode="auto">
          <a:xfrm flipV="1">
            <a:off x="5327779" y="3859442"/>
            <a:ext cx="0" cy="2357309"/>
          </a:xfrm>
          <a:prstGeom prst="line">
            <a:avLst/>
          </a:prstGeom>
          <a:noFill/>
          <a:ln w="317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8574" tIns="64286" rIns="128574" bIns="64286"/>
          <a:lstStyle/>
          <a:p>
            <a:endParaRPr lang="zh-CN" altLang="en-US"/>
          </a:p>
        </p:txBody>
      </p:sp>
      <p:sp>
        <p:nvSpPr>
          <p:cNvPr id="7" name="Line 2058"/>
          <p:cNvSpPr>
            <a:spLocks noChangeShapeType="1"/>
          </p:cNvSpPr>
          <p:nvPr/>
        </p:nvSpPr>
        <p:spPr bwMode="auto">
          <a:xfrm>
            <a:off x="5327779" y="3855149"/>
            <a:ext cx="3536157" cy="0"/>
          </a:xfrm>
          <a:prstGeom prst="line">
            <a:avLst/>
          </a:prstGeom>
          <a:noFill/>
          <a:ln w="317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8574" tIns="64286" rIns="128574" bIns="64286"/>
          <a:lstStyle/>
          <a:p>
            <a:endParaRPr lang="zh-CN" altLang="en-US"/>
          </a:p>
        </p:txBody>
      </p:sp>
      <p:sp>
        <p:nvSpPr>
          <p:cNvPr id="9" name="Oval 2059"/>
          <p:cNvSpPr>
            <a:spLocks noChangeArrowheads="1"/>
          </p:cNvSpPr>
          <p:nvPr/>
        </p:nvSpPr>
        <p:spPr bwMode="auto">
          <a:xfrm>
            <a:off x="2376019" y="3534645"/>
            <a:ext cx="2658159" cy="2657051"/>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8574" tIns="64286" rIns="128574" bIns="64286" anchor="ctr"/>
          <a:lstStyle/>
          <a:p>
            <a:endParaRPr lang="zh-CN" altLang="en-US"/>
          </a:p>
        </p:txBody>
      </p:sp>
      <p:sp>
        <p:nvSpPr>
          <p:cNvPr id="10" name="Oval 2060"/>
          <p:cNvSpPr>
            <a:spLocks noChangeArrowheads="1"/>
          </p:cNvSpPr>
          <p:nvPr/>
        </p:nvSpPr>
        <p:spPr bwMode="auto">
          <a:xfrm>
            <a:off x="5815404" y="1187717"/>
            <a:ext cx="2658159" cy="2657051"/>
          </a:xfrm>
          <a:prstGeom prst="ellipse">
            <a:avLst/>
          </a:prstGeom>
          <a:solidFill>
            <a:srgbClr val="0A59B2"/>
          </a:solidFill>
          <a:ln w="38100">
            <a:solidFill>
              <a:schemeClr val="tx1"/>
            </a:solidFill>
            <a:miter lim="800000"/>
            <a:headEnd/>
            <a:tailEnd/>
          </a:ln>
          <a:effectLst/>
          <a:extLst/>
        </p:spPr>
        <p:txBody>
          <a:bodyPr wrap="none" lIns="128574" tIns="64286" rIns="128574" bIns="64286" anchor="ctr"/>
          <a:lstStyle/>
          <a:p>
            <a:endParaRPr lang="zh-CN" altLang="en-US"/>
          </a:p>
        </p:txBody>
      </p:sp>
      <p:sp>
        <p:nvSpPr>
          <p:cNvPr id="11" name="Line 2061"/>
          <p:cNvSpPr>
            <a:spLocks noChangeShapeType="1"/>
          </p:cNvSpPr>
          <p:nvPr/>
        </p:nvSpPr>
        <p:spPr bwMode="auto">
          <a:xfrm>
            <a:off x="2365634" y="4927600"/>
            <a:ext cx="265815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8574" tIns="64286" rIns="128574" bIns="64286"/>
          <a:lstStyle/>
          <a:p>
            <a:endParaRPr lang="zh-CN" altLang="en-US"/>
          </a:p>
        </p:txBody>
      </p:sp>
      <p:sp>
        <p:nvSpPr>
          <p:cNvPr id="12" name="Line 2062"/>
          <p:cNvSpPr>
            <a:spLocks noChangeShapeType="1"/>
          </p:cNvSpPr>
          <p:nvPr/>
        </p:nvSpPr>
        <p:spPr bwMode="auto">
          <a:xfrm>
            <a:off x="3720436" y="3534645"/>
            <a:ext cx="0" cy="267875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8574" tIns="64286" rIns="128574" bIns="64286"/>
          <a:lstStyle/>
          <a:p>
            <a:endParaRPr lang="zh-CN" altLang="en-US"/>
          </a:p>
        </p:txBody>
      </p:sp>
      <p:sp>
        <p:nvSpPr>
          <p:cNvPr id="13" name="Line 2063"/>
          <p:cNvSpPr>
            <a:spLocks noChangeShapeType="1"/>
          </p:cNvSpPr>
          <p:nvPr/>
        </p:nvSpPr>
        <p:spPr bwMode="auto">
          <a:xfrm>
            <a:off x="7149436" y="1177336"/>
            <a:ext cx="0" cy="267875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8574" tIns="64286" rIns="128574" bIns="64286"/>
          <a:lstStyle/>
          <a:p>
            <a:endParaRPr lang="zh-CN" altLang="en-US"/>
          </a:p>
        </p:txBody>
      </p:sp>
      <p:sp>
        <p:nvSpPr>
          <p:cNvPr id="14" name="Line 2064"/>
          <p:cNvSpPr>
            <a:spLocks noChangeShapeType="1"/>
          </p:cNvSpPr>
          <p:nvPr/>
        </p:nvSpPr>
        <p:spPr bwMode="auto">
          <a:xfrm>
            <a:off x="5794634" y="2463141"/>
            <a:ext cx="265815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8574" tIns="64286" rIns="128574" bIns="64286"/>
          <a:lstStyle/>
          <a:p>
            <a:endParaRPr lang="zh-CN" altLang="en-US"/>
          </a:p>
        </p:txBody>
      </p:sp>
      <p:sp>
        <p:nvSpPr>
          <p:cNvPr id="15" name="Line 2065"/>
          <p:cNvSpPr>
            <a:spLocks noChangeShapeType="1"/>
          </p:cNvSpPr>
          <p:nvPr/>
        </p:nvSpPr>
        <p:spPr bwMode="auto">
          <a:xfrm flipV="1">
            <a:off x="1843090" y="1111711"/>
            <a:ext cx="6965156" cy="5036068"/>
          </a:xfrm>
          <a:prstGeom prst="line">
            <a:avLst/>
          </a:prstGeom>
          <a:noFill/>
          <a:ln w="28575">
            <a:solidFill>
              <a:srgbClr val="FF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8574" tIns="64286" rIns="128574" bIns="64286"/>
          <a:lstStyle/>
          <a:p>
            <a:endParaRPr lang="zh-CN" altLang="en-US"/>
          </a:p>
        </p:txBody>
      </p:sp>
      <p:sp>
        <p:nvSpPr>
          <p:cNvPr id="16" name="Freeform 2068"/>
          <p:cNvSpPr>
            <a:spLocks/>
          </p:cNvSpPr>
          <p:nvPr/>
        </p:nvSpPr>
        <p:spPr bwMode="auto">
          <a:xfrm>
            <a:off x="5327779" y="1284488"/>
            <a:ext cx="535781" cy="1178654"/>
          </a:xfrm>
          <a:custGeom>
            <a:avLst/>
            <a:gdLst>
              <a:gd name="T0" fmla="*/ 0 w 240"/>
              <a:gd name="T1" fmla="*/ 528 h 528"/>
              <a:gd name="T2" fmla="*/ 48 w 240"/>
              <a:gd name="T3" fmla="*/ 240 h 528"/>
              <a:gd name="T4" fmla="*/ 240 w 240"/>
              <a:gd name="T5" fmla="*/ 0 h 528"/>
            </a:gdLst>
            <a:ahLst/>
            <a:cxnLst>
              <a:cxn ang="0">
                <a:pos x="T0" y="T1"/>
              </a:cxn>
              <a:cxn ang="0">
                <a:pos x="T2" y="T3"/>
              </a:cxn>
              <a:cxn ang="0">
                <a:pos x="T4" y="T5"/>
              </a:cxn>
            </a:cxnLst>
            <a:rect l="0" t="0" r="r" b="b"/>
            <a:pathLst>
              <a:path w="240" h="528">
                <a:moveTo>
                  <a:pt x="0" y="528"/>
                </a:moveTo>
                <a:cubicBezTo>
                  <a:pt x="4" y="428"/>
                  <a:pt x="8" y="328"/>
                  <a:pt x="48" y="240"/>
                </a:cubicBezTo>
                <a:cubicBezTo>
                  <a:pt x="88" y="152"/>
                  <a:pt x="164" y="76"/>
                  <a:pt x="240" y="0"/>
                </a:cubicBezTo>
              </a:path>
            </a:pathLst>
          </a:custGeom>
          <a:noFill/>
          <a:ln w="12700" cap="flat" cmpd="sng">
            <a:solidFill>
              <a:schemeClr val="tx1"/>
            </a:solidFill>
            <a:prstDash val="solid"/>
            <a:miter lim="800000"/>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8574" tIns="64286" rIns="128574" bIns="64286"/>
          <a:lstStyle/>
          <a:p>
            <a:endParaRPr lang="zh-CN" altLang="en-US"/>
          </a:p>
        </p:txBody>
      </p:sp>
      <p:sp>
        <p:nvSpPr>
          <p:cNvPr id="17" name="Freeform 2069"/>
          <p:cNvSpPr>
            <a:spLocks/>
          </p:cNvSpPr>
          <p:nvPr/>
        </p:nvSpPr>
        <p:spPr bwMode="auto">
          <a:xfrm>
            <a:off x="1898780" y="3641795"/>
            <a:ext cx="535781" cy="1178654"/>
          </a:xfrm>
          <a:custGeom>
            <a:avLst/>
            <a:gdLst>
              <a:gd name="T0" fmla="*/ 0 w 240"/>
              <a:gd name="T1" fmla="*/ 528 h 528"/>
              <a:gd name="T2" fmla="*/ 48 w 240"/>
              <a:gd name="T3" fmla="*/ 240 h 528"/>
              <a:gd name="T4" fmla="*/ 240 w 240"/>
              <a:gd name="T5" fmla="*/ 0 h 528"/>
            </a:gdLst>
            <a:ahLst/>
            <a:cxnLst>
              <a:cxn ang="0">
                <a:pos x="T0" y="T1"/>
              </a:cxn>
              <a:cxn ang="0">
                <a:pos x="T2" y="T3"/>
              </a:cxn>
              <a:cxn ang="0">
                <a:pos x="T4" y="T5"/>
              </a:cxn>
            </a:cxnLst>
            <a:rect l="0" t="0" r="r" b="b"/>
            <a:pathLst>
              <a:path w="240" h="528">
                <a:moveTo>
                  <a:pt x="0" y="528"/>
                </a:moveTo>
                <a:cubicBezTo>
                  <a:pt x="4" y="428"/>
                  <a:pt x="8" y="328"/>
                  <a:pt x="48" y="240"/>
                </a:cubicBezTo>
                <a:cubicBezTo>
                  <a:pt x="88" y="152"/>
                  <a:pt x="164" y="76"/>
                  <a:pt x="240" y="0"/>
                </a:cubicBezTo>
              </a:path>
            </a:pathLst>
          </a:custGeom>
          <a:noFill/>
          <a:ln w="12700" cap="flat" cmpd="sng">
            <a:solidFill>
              <a:schemeClr val="tx1"/>
            </a:solidFill>
            <a:prstDash val="solid"/>
            <a:miter lim="800000"/>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8574" tIns="64286" rIns="128574" bIns="64286"/>
          <a:lstStyle/>
          <a:p>
            <a:endParaRPr lang="zh-CN" altLang="en-US"/>
          </a:p>
        </p:txBody>
      </p:sp>
      <p:sp>
        <p:nvSpPr>
          <p:cNvPr id="18" name="Text Box 2070"/>
          <p:cNvSpPr txBox="1">
            <a:spLocks noChangeArrowheads="1"/>
          </p:cNvSpPr>
          <p:nvPr/>
        </p:nvSpPr>
        <p:spPr bwMode="auto">
          <a:xfrm>
            <a:off x="5412613" y="5764712"/>
            <a:ext cx="1413848" cy="476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8574" tIns="64286" rIns="128574" bIns="64286">
            <a:spAutoFit/>
          </a:bodyPr>
          <a:lstStyle/>
          <a:p>
            <a:r>
              <a:rPr lang="zh-CN" altLang="en-US" sz="2200" dirty="0"/>
              <a:t>原有水平</a:t>
            </a:r>
          </a:p>
        </p:txBody>
      </p:sp>
      <p:sp>
        <p:nvSpPr>
          <p:cNvPr id="19" name="Text Box 2071"/>
          <p:cNvSpPr txBox="1">
            <a:spLocks noChangeArrowheads="1"/>
          </p:cNvSpPr>
          <p:nvPr/>
        </p:nvSpPr>
        <p:spPr bwMode="auto">
          <a:xfrm>
            <a:off x="9055925" y="3514554"/>
            <a:ext cx="1413848" cy="476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8574" tIns="64286" rIns="128574" bIns="64286">
            <a:spAutoFit/>
          </a:bodyPr>
          <a:lstStyle/>
          <a:p>
            <a:r>
              <a:rPr lang="zh-CN" altLang="en-US" sz="2200" dirty="0"/>
              <a:t>新的水平</a:t>
            </a:r>
          </a:p>
        </p:txBody>
      </p:sp>
      <p:sp>
        <p:nvSpPr>
          <p:cNvPr id="20" name="Rectangle 2072"/>
          <p:cNvSpPr>
            <a:spLocks noChangeArrowheads="1"/>
          </p:cNvSpPr>
          <p:nvPr/>
        </p:nvSpPr>
        <p:spPr bwMode="auto">
          <a:xfrm>
            <a:off x="3827592" y="4498999"/>
            <a:ext cx="321468" cy="42860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8574" tIns="64286" rIns="128574" bIns="64286" anchor="ctr"/>
          <a:lstStyle/>
          <a:p>
            <a:pPr algn="ctr"/>
            <a:r>
              <a:rPr lang="en-US" altLang="zh-CN" b="1">
                <a:solidFill>
                  <a:schemeClr val="bg1"/>
                </a:solidFill>
                <a:effectLst>
                  <a:outerShdw blurRad="38100" dist="38100" dir="2700000" algn="tl">
                    <a:srgbClr val="000000"/>
                  </a:outerShdw>
                </a:effectLst>
                <a:ea typeface="宋体" pitchFamily="2" charset="-122"/>
              </a:rPr>
              <a:t>P</a:t>
            </a:r>
          </a:p>
        </p:txBody>
      </p:sp>
      <p:sp>
        <p:nvSpPr>
          <p:cNvPr id="21" name="Rectangle 2073"/>
          <p:cNvSpPr>
            <a:spLocks noChangeArrowheads="1"/>
          </p:cNvSpPr>
          <p:nvPr/>
        </p:nvSpPr>
        <p:spPr bwMode="auto">
          <a:xfrm>
            <a:off x="3291811" y="4498999"/>
            <a:ext cx="321468" cy="42860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8574" tIns="64286" rIns="128574" bIns="64286" anchor="ctr"/>
          <a:lstStyle/>
          <a:p>
            <a:pPr algn="ctr"/>
            <a:r>
              <a:rPr lang="en-US" altLang="zh-CN" b="1">
                <a:solidFill>
                  <a:schemeClr val="bg1"/>
                </a:solidFill>
                <a:effectLst>
                  <a:outerShdw blurRad="38100" dist="38100" dir="2700000" algn="tl">
                    <a:srgbClr val="000000"/>
                  </a:outerShdw>
                </a:effectLst>
                <a:ea typeface="宋体" pitchFamily="2" charset="-122"/>
              </a:rPr>
              <a:t>A</a:t>
            </a:r>
          </a:p>
        </p:txBody>
      </p:sp>
      <p:sp>
        <p:nvSpPr>
          <p:cNvPr id="22" name="Rectangle 2074"/>
          <p:cNvSpPr>
            <a:spLocks noChangeArrowheads="1"/>
          </p:cNvSpPr>
          <p:nvPr/>
        </p:nvSpPr>
        <p:spPr bwMode="auto">
          <a:xfrm>
            <a:off x="3827592" y="5034750"/>
            <a:ext cx="321468" cy="42860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8574" tIns="64286" rIns="128574" bIns="64286" anchor="ctr"/>
          <a:lstStyle/>
          <a:p>
            <a:pPr algn="ctr"/>
            <a:r>
              <a:rPr lang="en-US" altLang="zh-CN" b="1">
                <a:solidFill>
                  <a:schemeClr val="bg1"/>
                </a:solidFill>
                <a:effectLst>
                  <a:outerShdw blurRad="38100" dist="38100" dir="2700000" algn="tl">
                    <a:srgbClr val="000000"/>
                  </a:outerShdw>
                </a:effectLst>
                <a:ea typeface="宋体" pitchFamily="2" charset="-122"/>
              </a:rPr>
              <a:t>D</a:t>
            </a:r>
          </a:p>
        </p:txBody>
      </p:sp>
      <p:sp>
        <p:nvSpPr>
          <p:cNvPr id="23" name="Rectangle 2075"/>
          <p:cNvSpPr>
            <a:spLocks noChangeArrowheads="1"/>
          </p:cNvSpPr>
          <p:nvPr/>
        </p:nvSpPr>
        <p:spPr bwMode="auto">
          <a:xfrm>
            <a:off x="3291811" y="5034750"/>
            <a:ext cx="321468" cy="42860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8574" tIns="64286" rIns="128574" bIns="64286" anchor="ctr"/>
          <a:lstStyle/>
          <a:p>
            <a:pPr algn="ctr"/>
            <a:r>
              <a:rPr lang="en-US" altLang="zh-CN" b="1">
                <a:solidFill>
                  <a:schemeClr val="bg1"/>
                </a:solidFill>
                <a:effectLst>
                  <a:outerShdw blurRad="38100" dist="38100" dir="2700000" algn="tl">
                    <a:srgbClr val="000000"/>
                  </a:outerShdw>
                </a:effectLst>
                <a:ea typeface="宋体" pitchFamily="2" charset="-122"/>
              </a:rPr>
              <a:t>C</a:t>
            </a:r>
          </a:p>
        </p:txBody>
      </p:sp>
      <p:sp>
        <p:nvSpPr>
          <p:cNvPr id="24" name="Rectangle 2076"/>
          <p:cNvSpPr>
            <a:spLocks noChangeArrowheads="1"/>
          </p:cNvSpPr>
          <p:nvPr/>
        </p:nvSpPr>
        <p:spPr bwMode="auto">
          <a:xfrm>
            <a:off x="7256593" y="1927389"/>
            <a:ext cx="321468" cy="428601"/>
          </a:xfrm>
          <a:prstGeom prst="rect">
            <a:avLst/>
          </a:prstGeom>
          <a:solidFill>
            <a:schemeClr val="bg1"/>
          </a:solidFill>
          <a:ln w="9525">
            <a:solidFill>
              <a:schemeClr val="tx1"/>
            </a:solidFill>
            <a:miter lim="800000"/>
            <a:headEnd/>
            <a:tailEnd/>
          </a:ln>
          <a:effectLst/>
          <a:extLst/>
        </p:spPr>
        <p:txBody>
          <a:bodyPr wrap="none" lIns="128574" tIns="64286" rIns="128574" bIns="64286" anchor="ctr"/>
          <a:lstStyle/>
          <a:p>
            <a:pPr algn="ctr"/>
            <a:r>
              <a:rPr lang="en-US" altLang="zh-CN" b="1" dirty="0">
                <a:solidFill>
                  <a:srgbClr val="0A59B2"/>
                </a:solidFill>
                <a:effectLst>
                  <a:outerShdw blurRad="38100" dist="38100" dir="2700000" algn="tl">
                    <a:srgbClr val="000000"/>
                  </a:outerShdw>
                </a:effectLst>
                <a:ea typeface="宋体" pitchFamily="2" charset="-122"/>
              </a:rPr>
              <a:t>P</a:t>
            </a:r>
          </a:p>
        </p:txBody>
      </p:sp>
      <p:sp>
        <p:nvSpPr>
          <p:cNvPr id="25" name="Rectangle 2077"/>
          <p:cNvSpPr>
            <a:spLocks noChangeArrowheads="1"/>
          </p:cNvSpPr>
          <p:nvPr/>
        </p:nvSpPr>
        <p:spPr bwMode="auto">
          <a:xfrm>
            <a:off x="6720811" y="1927389"/>
            <a:ext cx="321468" cy="428601"/>
          </a:xfrm>
          <a:prstGeom prst="rect">
            <a:avLst/>
          </a:prstGeom>
          <a:solidFill>
            <a:schemeClr val="bg1"/>
          </a:solidFill>
          <a:ln w="9525">
            <a:solidFill>
              <a:schemeClr val="tx1"/>
            </a:solidFill>
            <a:miter lim="800000"/>
            <a:headEnd/>
            <a:tailEnd/>
          </a:ln>
          <a:effectLst/>
          <a:extLst/>
        </p:spPr>
        <p:txBody>
          <a:bodyPr wrap="none" lIns="128574" tIns="64286" rIns="128574" bIns="64286" anchor="ctr"/>
          <a:lstStyle/>
          <a:p>
            <a:pPr algn="ctr"/>
            <a:r>
              <a:rPr lang="en-US" altLang="zh-CN" b="1" dirty="0">
                <a:solidFill>
                  <a:srgbClr val="0A59B2"/>
                </a:solidFill>
                <a:effectLst>
                  <a:outerShdw blurRad="38100" dist="38100" dir="2700000" algn="tl">
                    <a:srgbClr val="000000"/>
                  </a:outerShdw>
                </a:effectLst>
                <a:ea typeface="宋体" pitchFamily="2" charset="-122"/>
              </a:rPr>
              <a:t>A</a:t>
            </a:r>
          </a:p>
        </p:txBody>
      </p:sp>
      <p:sp>
        <p:nvSpPr>
          <p:cNvPr id="26" name="Rectangle 2078"/>
          <p:cNvSpPr>
            <a:spLocks noChangeArrowheads="1"/>
          </p:cNvSpPr>
          <p:nvPr/>
        </p:nvSpPr>
        <p:spPr bwMode="auto">
          <a:xfrm>
            <a:off x="6720811" y="2570291"/>
            <a:ext cx="321468" cy="428601"/>
          </a:xfrm>
          <a:prstGeom prst="rect">
            <a:avLst/>
          </a:prstGeom>
          <a:solidFill>
            <a:schemeClr val="bg1"/>
          </a:solidFill>
          <a:ln w="9525">
            <a:solidFill>
              <a:schemeClr val="tx1"/>
            </a:solidFill>
            <a:miter lim="800000"/>
            <a:headEnd/>
            <a:tailEnd/>
          </a:ln>
          <a:effectLst/>
          <a:extLst/>
        </p:spPr>
        <p:txBody>
          <a:bodyPr wrap="none" lIns="128574" tIns="64286" rIns="128574" bIns="64286" anchor="ctr"/>
          <a:lstStyle/>
          <a:p>
            <a:pPr algn="ctr"/>
            <a:r>
              <a:rPr lang="en-US" altLang="zh-CN" b="1" dirty="0">
                <a:solidFill>
                  <a:srgbClr val="0A59B2"/>
                </a:solidFill>
                <a:effectLst>
                  <a:outerShdw blurRad="38100" dist="38100" dir="2700000" algn="tl">
                    <a:srgbClr val="000000"/>
                  </a:outerShdw>
                </a:effectLst>
                <a:ea typeface="宋体" pitchFamily="2" charset="-122"/>
              </a:rPr>
              <a:t>C</a:t>
            </a:r>
          </a:p>
        </p:txBody>
      </p:sp>
      <p:sp>
        <p:nvSpPr>
          <p:cNvPr id="27" name="Rectangle 2079"/>
          <p:cNvSpPr>
            <a:spLocks noChangeArrowheads="1"/>
          </p:cNvSpPr>
          <p:nvPr/>
        </p:nvSpPr>
        <p:spPr bwMode="auto">
          <a:xfrm>
            <a:off x="7256593" y="2570291"/>
            <a:ext cx="321468" cy="428601"/>
          </a:xfrm>
          <a:prstGeom prst="rect">
            <a:avLst/>
          </a:prstGeom>
          <a:solidFill>
            <a:schemeClr val="bg1"/>
          </a:solidFill>
          <a:ln w="9525">
            <a:solidFill>
              <a:schemeClr val="tx1"/>
            </a:solidFill>
            <a:miter lim="800000"/>
            <a:headEnd/>
            <a:tailEnd/>
          </a:ln>
          <a:effectLst/>
          <a:extLst/>
        </p:spPr>
        <p:txBody>
          <a:bodyPr wrap="none" lIns="128574" tIns="64286" rIns="128574" bIns="64286" anchor="ctr"/>
          <a:lstStyle/>
          <a:p>
            <a:pPr algn="ctr"/>
            <a:r>
              <a:rPr lang="en-US" altLang="zh-CN" b="1" dirty="0">
                <a:solidFill>
                  <a:srgbClr val="0A59B2"/>
                </a:solidFill>
                <a:effectLst>
                  <a:outerShdw blurRad="38100" dist="38100" dir="2700000" algn="tl">
                    <a:srgbClr val="000000"/>
                  </a:outerShdw>
                </a:effectLst>
                <a:ea typeface="宋体" pitchFamily="2" charset="-122"/>
              </a:rPr>
              <a:t>D</a:t>
            </a:r>
          </a:p>
        </p:txBody>
      </p:sp>
      <p:sp>
        <p:nvSpPr>
          <p:cNvPr id="2" name="TextBox 1"/>
          <p:cNvSpPr txBox="1"/>
          <p:nvPr/>
        </p:nvSpPr>
        <p:spPr>
          <a:xfrm>
            <a:off x="8837308" y="5005677"/>
            <a:ext cx="2997698" cy="822325"/>
          </a:xfrm>
          <a:prstGeom prst="rect">
            <a:avLst/>
          </a:prstGeom>
          <a:noFill/>
        </p:spPr>
        <p:txBody>
          <a:bodyPr wrap="square" lIns="128574" tIns="64286" rIns="128574" bIns="64286" rtlCol="0">
            <a:spAutoFit/>
          </a:bodyPr>
          <a:lstStyle/>
          <a:p>
            <a:r>
              <a:rPr lang="zh-CN" altLang="en-US" sz="1500" dirty="0">
                <a:solidFill>
                  <a:srgbClr val="0A59B2"/>
                </a:solidFill>
              </a:rPr>
              <a:t>根据</a:t>
            </a:r>
            <a:r>
              <a:rPr lang="en-US" altLang="zh-CN" sz="1500" dirty="0">
                <a:solidFill>
                  <a:srgbClr val="0A59B2"/>
                </a:solidFill>
              </a:rPr>
              <a:t>lesson </a:t>
            </a:r>
            <a:r>
              <a:rPr lang="en-US" altLang="zh-CN" sz="1500" dirty="0" smtClean="0">
                <a:solidFill>
                  <a:srgbClr val="0A59B2"/>
                </a:solidFill>
              </a:rPr>
              <a:t>learn</a:t>
            </a:r>
            <a:r>
              <a:rPr lang="zh-CN" altLang="en-US" sz="1500" dirty="0" smtClean="0">
                <a:solidFill>
                  <a:srgbClr val="0A59B2"/>
                </a:solidFill>
              </a:rPr>
              <a:t>完善设计</a:t>
            </a:r>
            <a:r>
              <a:rPr lang="en-US" altLang="zh-CN" sz="1500" dirty="0">
                <a:solidFill>
                  <a:srgbClr val="0A59B2"/>
                </a:solidFill>
              </a:rPr>
              <a:t>checklist</a:t>
            </a:r>
            <a:r>
              <a:rPr lang="zh-CN" altLang="en-US" sz="1500" dirty="0">
                <a:solidFill>
                  <a:srgbClr val="0A59B2"/>
                </a:solidFill>
              </a:rPr>
              <a:t>，不断提升设计质量，在新项目中避免出现之前的问题。</a:t>
            </a:r>
          </a:p>
        </p:txBody>
      </p:sp>
      <p:sp>
        <p:nvSpPr>
          <p:cNvPr id="28" name="矩形 27"/>
          <p:cNvSpPr/>
          <p:nvPr/>
        </p:nvSpPr>
        <p:spPr>
          <a:xfrm>
            <a:off x="1500722" y="260598"/>
            <a:ext cx="3530599" cy="420539"/>
          </a:xfrm>
          <a:prstGeom prst="rect">
            <a:avLst/>
          </a:prstGeom>
          <a:effectLst/>
        </p:spPr>
        <p:txBody>
          <a:bodyPr vert="horz" wrap="none" lIns="96433" tIns="48216" rIns="96433" bIns="48216">
            <a:spAutoFit/>
          </a:bodyPr>
          <a:lstStyle/>
          <a:p>
            <a:r>
              <a:rPr lang="en-US" altLang="zh-CN" sz="2100" b="1" dirty="0">
                <a:solidFill>
                  <a:srgbClr val="2E2E2E"/>
                </a:solidFill>
                <a:ea typeface="微软雅黑" panose="020B0503020204020204" pitchFamily="34" charset="-122"/>
              </a:rPr>
              <a:t>Lesson learn </a:t>
            </a:r>
            <a:r>
              <a:rPr lang="zh-CN" altLang="en-US" sz="2100" b="1" dirty="0">
                <a:solidFill>
                  <a:srgbClr val="2E2E2E"/>
                </a:solidFill>
                <a:ea typeface="微软雅黑" panose="020B0503020204020204" pitchFamily="34" charset="-122"/>
              </a:rPr>
              <a:t>和持续改善</a:t>
            </a:r>
            <a:r>
              <a:rPr lang="zh-CN" altLang="en-US" sz="2100" b="1" dirty="0" smtClean="0">
                <a:solidFill>
                  <a:srgbClr val="2E2E2E"/>
                </a:solidFill>
                <a:ea typeface="微软雅黑" panose="020B0503020204020204" pitchFamily="34" charset="-122"/>
              </a:rPr>
              <a:t>机制</a:t>
            </a:r>
            <a:endParaRPr lang="zh-CN" altLang="en-US" sz="2100" b="1" dirty="0">
              <a:solidFill>
                <a:srgbClr val="2E2E2E"/>
              </a:solidFill>
              <a:latin typeface="+mj-lt"/>
              <a:ea typeface="微软雅黑" panose="020B0503020204020204" pitchFamily="34" charset="-122"/>
            </a:endParaRPr>
          </a:p>
        </p:txBody>
      </p:sp>
      <p:grpSp>
        <p:nvGrpSpPr>
          <p:cNvPr id="29" name="组合 22">
            <a:extLst>
              <a:ext uri="{FF2B5EF4-FFF2-40B4-BE49-F238E27FC236}">
                <a16:creationId xmlns="" xmlns:a16="http://schemas.microsoft.com/office/drawing/2014/main" id="{90CB7A63-7FB8-D54A-AB93-D4EF60C6BA80}"/>
              </a:ext>
            </a:extLst>
          </p:cNvPr>
          <p:cNvGrpSpPr/>
          <p:nvPr/>
        </p:nvGrpSpPr>
        <p:grpSpPr>
          <a:xfrm>
            <a:off x="325619" y="231897"/>
            <a:ext cx="1117254" cy="438262"/>
            <a:chOff x="232229" y="188685"/>
            <a:chExt cx="1686036" cy="661649"/>
          </a:xfrm>
        </p:grpSpPr>
        <p:grpSp>
          <p:nvGrpSpPr>
            <p:cNvPr id="30" name="组合 23">
              <a:extLst>
                <a:ext uri="{FF2B5EF4-FFF2-40B4-BE49-F238E27FC236}">
                  <a16:creationId xmlns=""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4" name="图片 14">
                <a:extLst>
                  <a:ext uri="{FF2B5EF4-FFF2-40B4-BE49-F238E27FC236}">
                    <a16:creationId xmlns=""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14">
                <a:extLst>
                  <a:ext uri="{FF2B5EF4-FFF2-40B4-BE49-F238E27FC236}">
                    <a16:creationId xmlns=""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 name="组合 29">
              <a:extLst>
                <a:ext uri="{FF2B5EF4-FFF2-40B4-BE49-F238E27FC236}">
                  <a16:creationId xmlns=""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2" name="右箭头 31">
                <a:extLst>
                  <a:ext uri="{FF2B5EF4-FFF2-40B4-BE49-F238E27FC236}">
                    <a16:creationId xmlns=""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右箭头 32">
                <a:extLst>
                  <a:ext uri="{FF2B5EF4-FFF2-40B4-BE49-F238E27FC236}">
                    <a16:creationId xmlns=""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36"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Tree>
    <p:extLst>
      <p:ext uri="{BB962C8B-B14F-4D97-AF65-F5344CB8AC3E}">
        <p14:creationId xmlns:p14="http://schemas.microsoft.com/office/powerpoint/2010/main" val="27518524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矩形 28"/>
          <p:cNvSpPr/>
          <p:nvPr/>
        </p:nvSpPr>
        <p:spPr>
          <a:xfrm>
            <a:off x="1397073" y="247156"/>
            <a:ext cx="992579" cy="415498"/>
          </a:xfrm>
          <a:prstGeom prst="rect">
            <a:avLst/>
          </a:prstGeom>
          <a:effectLst/>
        </p:spPr>
        <p:txBody>
          <a:bodyPr vert="horz" wrap="none">
            <a:spAutoFit/>
          </a:bodyPr>
          <a:lstStyle/>
          <a:p>
            <a:r>
              <a:rPr lang="zh-CN" altLang="en-US" sz="2100" b="1" dirty="0" smtClean="0">
                <a:solidFill>
                  <a:srgbClr val="2E2E2E"/>
                </a:solidFill>
                <a:latin typeface="+mj-lt"/>
                <a:ea typeface="微软雅黑" panose="020B0503020204020204" pitchFamily="34" charset="-122"/>
              </a:rPr>
              <a:t>桌面机</a:t>
            </a:r>
            <a:endParaRPr lang="zh-CN" altLang="en-US" sz="2100" b="1" dirty="0">
              <a:solidFill>
                <a:srgbClr val="2E2E2E"/>
              </a:solidFill>
              <a:latin typeface="+mj-lt"/>
              <a:ea typeface="微软雅黑" panose="020B0503020204020204" pitchFamily="34" charset="-122"/>
            </a:endParaRPr>
          </a:p>
        </p:txBody>
      </p:sp>
      <p:grpSp>
        <p:nvGrpSpPr>
          <p:cNvPr id="23" name="组合 22">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58" name="矩形 57"/>
          <p:cNvSpPr/>
          <p:nvPr/>
        </p:nvSpPr>
        <p:spPr>
          <a:xfrm>
            <a:off x="4745011" y="3858050"/>
            <a:ext cx="1436157" cy="28481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latin typeface="+mj-ea"/>
                <a:ea typeface="+mj-ea"/>
              </a:rPr>
              <a:t>工业设计：</a:t>
            </a:r>
            <a:r>
              <a:rPr kumimoji="1" lang="en-US" altLang="zh-CN" sz="1200" b="1" dirty="0" smtClean="0">
                <a:latin typeface="+mj-ea"/>
                <a:ea typeface="+mj-ea"/>
              </a:rPr>
              <a:t>2</a:t>
            </a:r>
            <a:r>
              <a:rPr kumimoji="1" lang="zh-CN" altLang="en-US" sz="1200" b="1" dirty="0" smtClean="0">
                <a:latin typeface="+mj-ea"/>
                <a:ea typeface="+mj-ea"/>
              </a:rPr>
              <a:t>人</a:t>
            </a:r>
            <a:endParaRPr kumimoji="1" lang="zh-CN" altLang="en-US" sz="1200" b="1" dirty="0">
              <a:latin typeface="+mj-ea"/>
              <a:ea typeface="+mj-ea"/>
            </a:endParaRPr>
          </a:p>
        </p:txBody>
      </p:sp>
      <p:sp>
        <p:nvSpPr>
          <p:cNvPr id="59" name="矩形 58"/>
          <p:cNvSpPr/>
          <p:nvPr/>
        </p:nvSpPr>
        <p:spPr>
          <a:xfrm>
            <a:off x="3081966" y="3859984"/>
            <a:ext cx="1436157" cy="28481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latin typeface="+mj-ea"/>
                <a:ea typeface="+mj-ea"/>
              </a:rPr>
              <a:t>产品经理：</a:t>
            </a:r>
            <a:r>
              <a:rPr kumimoji="1" lang="en-US" altLang="zh-CN" sz="1200" b="1" dirty="0" smtClean="0">
                <a:latin typeface="+mj-ea"/>
                <a:ea typeface="+mj-ea"/>
              </a:rPr>
              <a:t>1</a:t>
            </a:r>
            <a:r>
              <a:rPr kumimoji="1" lang="zh-CN" altLang="en-US" sz="1200" b="1" dirty="0" smtClean="0">
                <a:latin typeface="+mj-ea"/>
                <a:ea typeface="+mj-ea"/>
              </a:rPr>
              <a:t>人</a:t>
            </a:r>
            <a:endParaRPr kumimoji="1" lang="zh-CN" altLang="en-US" sz="1200" b="1" dirty="0">
              <a:latin typeface="+mj-ea"/>
              <a:ea typeface="+mj-ea"/>
            </a:endParaRPr>
          </a:p>
        </p:txBody>
      </p:sp>
      <p:sp>
        <p:nvSpPr>
          <p:cNvPr id="60" name="矩形 59"/>
          <p:cNvSpPr/>
          <p:nvPr/>
        </p:nvSpPr>
        <p:spPr>
          <a:xfrm>
            <a:off x="8057379" y="3858050"/>
            <a:ext cx="1436157" cy="28481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latin typeface="+mj-ea"/>
                <a:ea typeface="+mj-ea"/>
              </a:rPr>
              <a:t>结构设计：</a:t>
            </a:r>
            <a:r>
              <a:rPr kumimoji="1" lang="en-US" altLang="zh-CN" sz="1200" b="1" dirty="0" smtClean="0">
                <a:latin typeface="+mj-ea"/>
                <a:ea typeface="+mj-ea"/>
              </a:rPr>
              <a:t>2</a:t>
            </a:r>
            <a:r>
              <a:rPr kumimoji="1" lang="zh-CN" altLang="en-US" sz="1200" b="1" dirty="0" smtClean="0">
                <a:latin typeface="+mj-ea"/>
                <a:ea typeface="+mj-ea"/>
              </a:rPr>
              <a:t>人</a:t>
            </a:r>
            <a:endParaRPr kumimoji="1" lang="zh-CN" altLang="en-US" sz="1200" b="1" dirty="0">
              <a:latin typeface="+mj-ea"/>
              <a:ea typeface="+mj-ea"/>
            </a:endParaRPr>
          </a:p>
        </p:txBody>
      </p:sp>
      <p:sp>
        <p:nvSpPr>
          <p:cNvPr id="75" name="矩形 74"/>
          <p:cNvSpPr/>
          <p:nvPr/>
        </p:nvSpPr>
        <p:spPr>
          <a:xfrm>
            <a:off x="9713563" y="3858050"/>
            <a:ext cx="1436157" cy="28481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latin typeface="+mj-ea"/>
                <a:ea typeface="+mj-ea"/>
              </a:rPr>
              <a:t>电子研发：</a:t>
            </a:r>
            <a:r>
              <a:rPr kumimoji="1" lang="en-US" altLang="zh-CN" sz="1200" b="1" dirty="0" smtClean="0">
                <a:latin typeface="+mj-ea"/>
                <a:ea typeface="+mj-ea"/>
              </a:rPr>
              <a:t>2</a:t>
            </a:r>
            <a:r>
              <a:rPr kumimoji="1" lang="zh-CN" altLang="en-US" sz="1200" b="1" dirty="0" smtClean="0">
                <a:latin typeface="+mj-ea"/>
                <a:ea typeface="+mj-ea"/>
              </a:rPr>
              <a:t>人</a:t>
            </a:r>
            <a:endParaRPr kumimoji="1" lang="zh-CN" altLang="en-US" sz="1200" b="1" dirty="0">
              <a:latin typeface="+mj-ea"/>
              <a:ea typeface="+mj-ea"/>
            </a:endParaRPr>
          </a:p>
        </p:txBody>
      </p:sp>
      <p:sp>
        <p:nvSpPr>
          <p:cNvPr id="93" name="矩形 92"/>
          <p:cNvSpPr/>
          <p:nvPr/>
        </p:nvSpPr>
        <p:spPr>
          <a:xfrm>
            <a:off x="3076812" y="4285903"/>
            <a:ext cx="1441312" cy="28481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smtClean="0">
                <a:latin typeface="+mj-ea"/>
                <a:ea typeface="+mj-ea"/>
              </a:rPr>
              <a:t>PCB</a:t>
            </a:r>
            <a:r>
              <a:rPr kumimoji="1" lang="zh-CN" altLang="en-US" sz="1200" b="1" dirty="0">
                <a:latin typeface="+mj-ea"/>
                <a:ea typeface="+mj-ea"/>
              </a:rPr>
              <a:t> </a:t>
            </a:r>
            <a:r>
              <a:rPr kumimoji="1" lang="en-US" altLang="zh-CN" sz="1200" b="1" dirty="0" smtClean="0">
                <a:latin typeface="+mj-ea"/>
                <a:ea typeface="+mj-ea"/>
              </a:rPr>
              <a:t>layout</a:t>
            </a:r>
            <a:r>
              <a:rPr kumimoji="1" lang="zh-CN" altLang="en-US" sz="1200" b="1" dirty="0" smtClean="0">
                <a:latin typeface="+mj-ea"/>
                <a:ea typeface="+mj-ea"/>
              </a:rPr>
              <a:t>：</a:t>
            </a:r>
            <a:r>
              <a:rPr kumimoji="1" lang="en-US" altLang="zh-CN" sz="1200" b="1" dirty="0">
                <a:latin typeface="+mj-ea"/>
                <a:ea typeface="+mj-ea"/>
              </a:rPr>
              <a:t>1</a:t>
            </a:r>
            <a:r>
              <a:rPr kumimoji="1" lang="zh-CN" altLang="en-US" sz="1200" b="1" dirty="0" smtClean="0">
                <a:latin typeface="+mj-ea"/>
                <a:ea typeface="+mj-ea"/>
              </a:rPr>
              <a:t>人</a:t>
            </a:r>
            <a:endParaRPr kumimoji="1" lang="zh-CN" altLang="en-US" sz="1200" b="1" dirty="0">
              <a:latin typeface="+mj-ea"/>
              <a:ea typeface="+mj-ea"/>
            </a:endParaRPr>
          </a:p>
        </p:txBody>
      </p:sp>
      <p:sp>
        <p:nvSpPr>
          <p:cNvPr id="103" name="矩形 102"/>
          <p:cNvSpPr/>
          <p:nvPr/>
        </p:nvSpPr>
        <p:spPr>
          <a:xfrm>
            <a:off x="4745011" y="4283969"/>
            <a:ext cx="1436157" cy="28481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latin typeface="+mj-ea"/>
                <a:ea typeface="+mj-ea"/>
              </a:rPr>
              <a:t>光学研发：</a:t>
            </a:r>
            <a:r>
              <a:rPr kumimoji="1" lang="en-US" altLang="zh-CN" sz="1200" b="1" dirty="0" smtClean="0">
                <a:latin typeface="+mj-ea"/>
                <a:ea typeface="+mj-ea"/>
              </a:rPr>
              <a:t>1</a:t>
            </a:r>
            <a:r>
              <a:rPr kumimoji="1" lang="zh-CN" altLang="en-US" sz="1200" b="1" dirty="0" smtClean="0">
                <a:latin typeface="+mj-ea"/>
                <a:ea typeface="+mj-ea"/>
              </a:rPr>
              <a:t>人</a:t>
            </a:r>
            <a:endParaRPr kumimoji="1" lang="zh-CN" altLang="en-US" sz="1200" b="1" dirty="0">
              <a:latin typeface="+mj-ea"/>
              <a:ea typeface="+mj-ea"/>
            </a:endParaRPr>
          </a:p>
        </p:txBody>
      </p:sp>
      <p:sp>
        <p:nvSpPr>
          <p:cNvPr id="104" name="矩形 103"/>
          <p:cNvSpPr/>
          <p:nvPr/>
        </p:nvSpPr>
        <p:spPr>
          <a:xfrm>
            <a:off x="6401195" y="4283969"/>
            <a:ext cx="1434786" cy="28481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latin typeface="+mj-ea"/>
                <a:ea typeface="+mj-ea"/>
              </a:rPr>
              <a:t>品质管理：</a:t>
            </a:r>
            <a:r>
              <a:rPr kumimoji="1" lang="en-US" altLang="zh-CN" sz="1200" b="1" dirty="0" smtClean="0">
                <a:latin typeface="+mj-ea"/>
                <a:ea typeface="+mj-ea"/>
              </a:rPr>
              <a:t>3</a:t>
            </a:r>
            <a:r>
              <a:rPr kumimoji="1" lang="zh-CN" altLang="en-US" sz="1200" b="1" dirty="0" smtClean="0">
                <a:latin typeface="+mj-ea"/>
                <a:ea typeface="+mj-ea"/>
              </a:rPr>
              <a:t>人</a:t>
            </a:r>
            <a:endParaRPr kumimoji="1" lang="zh-CN" altLang="en-US" sz="1200" b="1" dirty="0">
              <a:latin typeface="+mj-ea"/>
              <a:ea typeface="+mj-ea"/>
            </a:endParaRPr>
          </a:p>
        </p:txBody>
      </p:sp>
      <p:sp>
        <p:nvSpPr>
          <p:cNvPr id="105" name="矩形 104"/>
          <p:cNvSpPr/>
          <p:nvPr/>
        </p:nvSpPr>
        <p:spPr>
          <a:xfrm>
            <a:off x="8057379" y="4283969"/>
            <a:ext cx="1436157" cy="28481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latin typeface="+mj-ea"/>
                <a:ea typeface="+mj-ea"/>
              </a:rPr>
              <a:t>生产管理：</a:t>
            </a:r>
            <a:r>
              <a:rPr kumimoji="1" lang="en-US" altLang="zh-CN" sz="1200" b="1" dirty="0">
                <a:latin typeface="+mj-ea"/>
                <a:ea typeface="+mj-ea"/>
              </a:rPr>
              <a:t>2</a:t>
            </a:r>
            <a:r>
              <a:rPr kumimoji="1" lang="zh-CN" altLang="en-US" sz="1200" b="1" dirty="0" smtClean="0">
                <a:latin typeface="+mj-ea"/>
                <a:ea typeface="+mj-ea"/>
              </a:rPr>
              <a:t>人</a:t>
            </a:r>
            <a:endParaRPr kumimoji="1" lang="zh-CN" altLang="en-US" sz="1200" b="1" dirty="0">
              <a:latin typeface="+mj-ea"/>
              <a:ea typeface="+mj-ea"/>
            </a:endParaRPr>
          </a:p>
        </p:txBody>
      </p:sp>
      <p:sp>
        <p:nvSpPr>
          <p:cNvPr id="106" name="矩形 105"/>
          <p:cNvSpPr/>
          <p:nvPr/>
        </p:nvSpPr>
        <p:spPr>
          <a:xfrm>
            <a:off x="9713564" y="4277888"/>
            <a:ext cx="1436157" cy="28481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latin typeface="+mj-ea"/>
                <a:ea typeface="+mj-ea"/>
              </a:rPr>
              <a:t>产品认证：</a:t>
            </a:r>
            <a:r>
              <a:rPr kumimoji="1" lang="en-US" altLang="zh-CN" sz="1200" b="1" dirty="0" smtClean="0">
                <a:latin typeface="+mj-ea"/>
                <a:ea typeface="+mj-ea"/>
              </a:rPr>
              <a:t>1</a:t>
            </a:r>
            <a:r>
              <a:rPr kumimoji="1" lang="zh-CN" altLang="en-US" sz="1200" b="1" dirty="0" smtClean="0">
                <a:latin typeface="+mj-ea"/>
                <a:ea typeface="+mj-ea"/>
              </a:rPr>
              <a:t>人</a:t>
            </a:r>
            <a:endParaRPr kumimoji="1" lang="zh-CN" altLang="en-US" sz="1200" b="1" dirty="0">
              <a:latin typeface="+mj-ea"/>
              <a:ea typeface="+mj-ea"/>
            </a:endParaRPr>
          </a:p>
        </p:txBody>
      </p:sp>
      <p:sp>
        <p:nvSpPr>
          <p:cNvPr id="107" name="矩形 106"/>
          <p:cNvSpPr/>
          <p:nvPr/>
        </p:nvSpPr>
        <p:spPr>
          <a:xfrm>
            <a:off x="6401195" y="5135807"/>
            <a:ext cx="1421274" cy="28481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latin typeface="+mj-ea"/>
                <a:ea typeface="+mj-ea"/>
              </a:rPr>
              <a:t>包装设计：</a:t>
            </a:r>
            <a:r>
              <a:rPr kumimoji="1" lang="en-US" altLang="zh-CN" sz="1200" b="1" dirty="0" smtClean="0">
                <a:latin typeface="+mj-ea"/>
                <a:ea typeface="+mj-ea"/>
              </a:rPr>
              <a:t>1</a:t>
            </a:r>
            <a:r>
              <a:rPr kumimoji="1" lang="zh-CN" altLang="en-US" sz="1200" b="1" dirty="0" smtClean="0">
                <a:latin typeface="+mj-ea"/>
                <a:ea typeface="+mj-ea"/>
              </a:rPr>
              <a:t>人</a:t>
            </a:r>
            <a:endParaRPr kumimoji="1" lang="zh-CN" altLang="en-US" sz="1200" b="1" dirty="0">
              <a:latin typeface="+mj-ea"/>
              <a:ea typeface="+mj-ea"/>
            </a:endParaRPr>
          </a:p>
        </p:txBody>
      </p:sp>
      <p:sp>
        <p:nvSpPr>
          <p:cNvPr id="108" name="矩形 107"/>
          <p:cNvSpPr/>
          <p:nvPr/>
        </p:nvSpPr>
        <p:spPr>
          <a:xfrm>
            <a:off x="8057379" y="5135807"/>
            <a:ext cx="1436157" cy="28481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smtClean="0">
                <a:latin typeface="+mj-ea"/>
                <a:ea typeface="+mj-ea"/>
              </a:rPr>
              <a:t>可靠性测试：</a:t>
            </a:r>
            <a:r>
              <a:rPr kumimoji="1" lang="en-US" altLang="zh-CN" sz="1200" b="1" dirty="0" smtClean="0">
                <a:latin typeface="+mj-ea"/>
                <a:ea typeface="+mj-ea"/>
              </a:rPr>
              <a:t>1</a:t>
            </a:r>
            <a:r>
              <a:rPr kumimoji="1" lang="zh-CN" altLang="en-US" sz="1200" b="1" dirty="0" smtClean="0">
                <a:latin typeface="+mj-ea"/>
                <a:ea typeface="+mj-ea"/>
              </a:rPr>
              <a:t>人</a:t>
            </a:r>
            <a:endParaRPr kumimoji="1" lang="zh-CN" altLang="en-US" sz="1200" b="1" dirty="0">
              <a:latin typeface="+mj-ea"/>
              <a:ea typeface="+mj-ea"/>
            </a:endParaRPr>
          </a:p>
        </p:txBody>
      </p:sp>
      <p:sp>
        <p:nvSpPr>
          <p:cNvPr id="109" name="矩形 108"/>
          <p:cNvSpPr/>
          <p:nvPr/>
        </p:nvSpPr>
        <p:spPr>
          <a:xfrm>
            <a:off x="3081967" y="5752330"/>
            <a:ext cx="1436157" cy="28481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latin typeface="+mj-ea"/>
                <a:ea typeface="+mj-ea"/>
              </a:rPr>
              <a:t>组装：</a:t>
            </a:r>
            <a:r>
              <a:rPr kumimoji="1" lang="en-US" altLang="zh-CN" sz="1200" b="1" dirty="0" smtClean="0">
                <a:latin typeface="+mj-ea"/>
                <a:ea typeface="+mj-ea"/>
              </a:rPr>
              <a:t>60</a:t>
            </a:r>
            <a:r>
              <a:rPr kumimoji="1" lang="zh-CN" altLang="en-US" sz="1200" b="1" dirty="0" smtClean="0">
                <a:latin typeface="+mj-ea"/>
                <a:ea typeface="+mj-ea"/>
              </a:rPr>
              <a:t>人</a:t>
            </a:r>
            <a:endParaRPr kumimoji="1" lang="zh-CN" altLang="en-US" sz="1200" b="1" dirty="0">
              <a:latin typeface="+mj-ea"/>
              <a:ea typeface="+mj-ea"/>
            </a:endParaRPr>
          </a:p>
        </p:txBody>
      </p:sp>
      <p:sp>
        <p:nvSpPr>
          <p:cNvPr id="110" name="矩形 109"/>
          <p:cNvSpPr/>
          <p:nvPr/>
        </p:nvSpPr>
        <p:spPr>
          <a:xfrm>
            <a:off x="6401195" y="3858050"/>
            <a:ext cx="1425571" cy="28481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latin typeface="+mj-ea"/>
                <a:ea typeface="+mj-ea"/>
              </a:rPr>
              <a:t>项目管理：</a:t>
            </a:r>
            <a:r>
              <a:rPr kumimoji="1" lang="en-US" altLang="zh-CN" sz="1200" b="1" dirty="0" smtClean="0">
                <a:latin typeface="+mj-ea"/>
                <a:ea typeface="+mj-ea"/>
              </a:rPr>
              <a:t>1</a:t>
            </a:r>
            <a:r>
              <a:rPr kumimoji="1" lang="zh-CN" altLang="en-US" sz="1200" b="1" dirty="0" smtClean="0">
                <a:latin typeface="+mj-ea"/>
                <a:ea typeface="+mj-ea"/>
              </a:rPr>
              <a:t>人</a:t>
            </a:r>
            <a:endParaRPr kumimoji="1" lang="zh-CN" altLang="en-US" sz="1200" b="1" dirty="0">
              <a:latin typeface="+mj-ea"/>
              <a:ea typeface="+mj-ea"/>
            </a:endParaRPr>
          </a:p>
        </p:txBody>
      </p:sp>
      <p:sp>
        <p:nvSpPr>
          <p:cNvPr id="111" name="矩形 110"/>
          <p:cNvSpPr/>
          <p:nvPr/>
        </p:nvSpPr>
        <p:spPr>
          <a:xfrm>
            <a:off x="6401195" y="4709888"/>
            <a:ext cx="1436157" cy="28481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latin typeface="+mj-ea"/>
                <a:ea typeface="+mj-ea"/>
              </a:rPr>
              <a:t>采购：</a:t>
            </a:r>
            <a:r>
              <a:rPr kumimoji="1" lang="en-US" altLang="zh-CN" sz="1200" b="1" dirty="0" smtClean="0">
                <a:latin typeface="+mj-ea"/>
                <a:ea typeface="+mj-ea"/>
              </a:rPr>
              <a:t>5</a:t>
            </a:r>
            <a:r>
              <a:rPr kumimoji="1" lang="zh-CN" altLang="en-US" sz="1200" b="1" dirty="0" smtClean="0">
                <a:latin typeface="+mj-ea"/>
                <a:ea typeface="+mj-ea"/>
              </a:rPr>
              <a:t>人</a:t>
            </a:r>
            <a:endParaRPr kumimoji="1" lang="zh-CN" altLang="en-US" sz="1200" b="1" dirty="0">
              <a:latin typeface="+mj-ea"/>
              <a:ea typeface="+mj-ea"/>
            </a:endParaRPr>
          </a:p>
        </p:txBody>
      </p:sp>
      <p:sp>
        <p:nvSpPr>
          <p:cNvPr id="112" name="矩形 111"/>
          <p:cNvSpPr/>
          <p:nvPr/>
        </p:nvSpPr>
        <p:spPr>
          <a:xfrm>
            <a:off x="4745011" y="4709888"/>
            <a:ext cx="1436157" cy="28481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latin typeface="+mj-ea"/>
                <a:ea typeface="+mj-ea"/>
              </a:rPr>
              <a:t>物控：</a:t>
            </a:r>
            <a:r>
              <a:rPr kumimoji="1" lang="en-US" altLang="zh-CN" sz="1200" b="1" dirty="0" smtClean="0">
                <a:latin typeface="+mj-ea"/>
                <a:ea typeface="+mj-ea"/>
              </a:rPr>
              <a:t>1</a:t>
            </a:r>
            <a:r>
              <a:rPr kumimoji="1" lang="zh-CN" altLang="en-US" sz="1200" b="1" dirty="0" smtClean="0">
                <a:latin typeface="+mj-ea"/>
                <a:ea typeface="+mj-ea"/>
              </a:rPr>
              <a:t>人</a:t>
            </a:r>
            <a:endParaRPr kumimoji="1" lang="zh-CN" altLang="en-US" sz="1200" b="1" dirty="0">
              <a:latin typeface="+mj-ea"/>
              <a:ea typeface="+mj-ea"/>
            </a:endParaRPr>
          </a:p>
        </p:txBody>
      </p:sp>
      <p:sp>
        <p:nvSpPr>
          <p:cNvPr id="113" name="矩形 112"/>
          <p:cNvSpPr/>
          <p:nvPr/>
        </p:nvSpPr>
        <p:spPr>
          <a:xfrm>
            <a:off x="3076812" y="4711822"/>
            <a:ext cx="1436157" cy="28481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latin typeface="+mj-ea"/>
                <a:ea typeface="+mj-ea"/>
              </a:rPr>
              <a:t>库管：</a:t>
            </a:r>
            <a:r>
              <a:rPr kumimoji="1" lang="en-US" altLang="zh-CN" sz="1200" b="1" dirty="0" smtClean="0">
                <a:latin typeface="+mj-ea"/>
                <a:ea typeface="+mj-ea"/>
              </a:rPr>
              <a:t>1</a:t>
            </a:r>
            <a:r>
              <a:rPr kumimoji="1" lang="zh-CN" altLang="en-US" sz="1200" b="1" dirty="0" smtClean="0">
                <a:latin typeface="+mj-ea"/>
                <a:ea typeface="+mj-ea"/>
              </a:rPr>
              <a:t>人</a:t>
            </a:r>
            <a:endParaRPr kumimoji="1" lang="zh-CN" altLang="en-US" sz="1200" b="1" dirty="0">
              <a:latin typeface="+mj-ea"/>
              <a:ea typeface="+mj-ea"/>
            </a:endParaRPr>
          </a:p>
        </p:txBody>
      </p:sp>
      <p:sp>
        <p:nvSpPr>
          <p:cNvPr id="114" name="矩形 113"/>
          <p:cNvSpPr/>
          <p:nvPr/>
        </p:nvSpPr>
        <p:spPr>
          <a:xfrm>
            <a:off x="8057379" y="4709888"/>
            <a:ext cx="1436157" cy="28481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latin typeface="+mj-ea"/>
                <a:ea typeface="+mj-ea"/>
              </a:rPr>
              <a:t>成本控制：</a:t>
            </a:r>
            <a:r>
              <a:rPr kumimoji="1" lang="en-US" altLang="zh-CN" sz="1200" b="1" dirty="0" smtClean="0">
                <a:latin typeface="+mj-ea"/>
                <a:ea typeface="+mj-ea"/>
              </a:rPr>
              <a:t>1</a:t>
            </a:r>
            <a:r>
              <a:rPr kumimoji="1" lang="zh-CN" altLang="en-US" sz="1200" b="1" dirty="0" smtClean="0">
                <a:latin typeface="+mj-ea"/>
                <a:ea typeface="+mj-ea"/>
              </a:rPr>
              <a:t>人</a:t>
            </a:r>
            <a:endParaRPr kumimoji="1" lang="zh-CN" altLang="en-US" sz="1200" b="1" dirty="0">
              <a:latin typeface="+mj-ea"/>
              <a:ea typeface="+mj-ea"/>
            </a:endParaRPr>
          </a:p>
        </p:txBody>
      </p:sp>
      <p:sp>
        <p:nvSpPr>
          <p:cNvPr id="115" name="矩形 114"/>
          <p:cNvSpPr/>
          <p:nvPr/>
        </p:nvSpPr>
        <p:spPr>
          <a:xfrm>
            <a:off x="9713565" y="4697726"/>
            <a:ext cx="1436157" cy="28481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latin typeface="+mj-ea"/>
                <a:ea typeface="+mj-ea"/>
              </a:rPr>
              <a:t>售后维修：</a:t>
            </a:r>
            <a:r>
              <a:rPr kumimoji="1" lang="en-US" altLang="zh-CN" sz="1200" b="1" dirty="0" smtClean="0">
                <a:latin typeface="+mj-ea"/>
                <a:ea typeface="+mj-ea"/>
              </a:rPr>
              <a:t>2</a:t>
            </a:r>
            <a:r>
              <a:rPr kumimoji="1" lang="zh-CN" altLang="en-US" sz="1200" b="1" dirty="0" smtClean="0">
                <a:latin typeface="+mj-ea"/>
                <a:ea typeface="+mj-ea"/>
              </a:rPr>
              <a:t>人</a:t>
            </a:r>
            <a:endParaRPr kumimoji="1" lang="zh-CN" altLang="en-US" sz="1200" b="1" dirty="0">
              <a:latin typeface="+mj-ea"/>
              <a:ea typeface="+mj-ea"/>
            </a:endParaRPr>
          </a:p>
        </p:txBody>
      </p:sp>
      <p:sp>
        <p:nvSpPr>
          <p:cNvPr id="116" name="矩形 115"/>
          <p:cNvSpPr/>
          <p:nvPr/>
        </p:nvSpPr>
        <p:spPr>
          <a:xfrm>
            <a:off x="3081967" y="5137741"/>
            <a:ext cx="1436157" cy="28481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latin typeface="+mj-ea"/>
                <a:ea typeface="+mj-ea"/>
              </a:rPr>
              <a:t>生产计划：</a:t>
            </a:r>
            <a:r>
              <a:rPr kumimoji="1" lang="en-US" altLang="zh-CN" sz="1200" b="1" dirty="0">
                <a:latin typeface="+mj-ea"/>
                <a:ea typeface="+mj-ea"/>
              </a:rPr>
              <a:t>1</a:t>
            </a:r>
            <a:r>
              <a:rPr kumimoji="1" lang="zh-CN" altLang="en-US" sz="1200" b="1" dirty="0" smtClean="0">
                <a:latin typeface="+mj-ea"/>
                <a:ea typeface="+mj-ea"/>
              </a:rPr>
              <a:t>人</a:t>
            </a:r>
            <a:endParaRPr kumimoji="1" lang="zh-CN" altLang="en-US" sz="1200" b="1" dirty="0">
              <a:latin typeface="+mj-ea"/>
              <a:ea typeface="+mj-ea"/>
            </a:endParaRPr>
          </a:p>
        </p:txBody>
      </p:sp>
      <p:sp>
        <p:nvSpPr>
          <p:cNvPr id="117" name="矩形 116"/>
          <p:cNvSpPr/>
          <p:nvPr/>
        </p:nvSpPr>
        <p:spPr>
          <a:xfrm>
            <a:off x="4745011" y="5135807"/>
            <a:ext cx="1436157" cy="28481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smtClean="0">
                <a:latin typeface="+mj-ea"/>
                <a:ea typeface="+mj-ea"/>
              </a:rPr>
              <a:t>BOM</a:t>
            </a:r>
            <a:r>
              <a:rPr kumimoji="1" lang="zh-CN" altLang="en-US" sz="1200" b="1" dirty="0" smtClean="0">
                <a:latin typeface="+mj-ea"/>
                <a:ea typeface="+mj-ea"/>
              </a:rPr>
              <a:t>管理：</a:t>
            </a:r>
            <a:r>
              <a:rPr kumimoji="1" lang="en-US" altLang="zh-CN" sz="1200" b="1" dirty="0" smtClean="0">
                <a:latin typeface="+mj-ea"/>
                <a:ea typeface="+mj-ea"/>
              </a:rPr>
              <a:t>1</a:t>
            </a:r>
            <a:r>
              <a:rPr kumimoji="1" lang="zh-CN" altLang="en-US" sz="1200" b="1" dirty="0" smtClean="0">
                <a:latin typeface="+mj-ea"/>
                <a:ea typeface="+mj-ea"/>
              </a:rPr>
              <a:t>人</a:t>
            </a:r>
            <a:endParaRPr kumimoji="1" lang="zh-CN" altLang="en-US" sz="1200" b="1" dirty="0">
              <a:latin typeface="+mj-ea"/>
              <a:ea typeface="+mj-ea"/>
            </a:endParaRPr>
          </a:p>
        </p:txBody>
      </p:sp>
      <p:sp>
        <p:nvSpPr>
          <p:cNvPr id="139" name="椭圆 138"/>
          <p:cNvSpPr/>
          <p:nvPr/>
        </p:nvSpPr>
        <p:spPr>
          <a:xfrm>
            <a:off x="3474704" y="829897"/>
            <a:ext cx="2540613" cy="2540613"/>
          </a:xfrm>
          <a:prstGeom prst="ellipse">
            <a:avLst/>
          </a:prstGeom>
          <a:solidFill>
            <a:srgbClr val="0070C0">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Text Placeholder 4"/>
          <p:cNvSpPr txBox="1">
            <a:spLocks/>
          </p:cNvSpPr>
          <p:nvPr/>
        </p:nvSpPr>
        <p:spPr>
          <a:xfrm>
            <a:off x="3692437" y="1464071"/>
            <a:ext cx="2160342" cy="127226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2800" b="1" dirty="0" smtClean="0">
                <a:solidFill>
                  <a:schemeClr val="bg1"/>
                </a:solidFill>
                <a:latin typeface="微软雅黑" panose="020B0503020204020204" pitchFamily="34" charset="-122"/>
                <a:ea typeface="微软雅黑" panose="020B0503020204020204" pitchFamily="34" charset="-122"/>
              </a:rPr>
              <a:t>桌面机团队</a:t>
            </a:r>
            <a:endParaRPr lang="en-GB" altLang="zh-CN" sz="4800" b="1" dirty="0">
              <a:solidFill>
                <a:schemeClr val="bg1"/>
              </a:solidFill>
              <a:latin typeface="微软雅黑" panose="020B0503020204020204" pitchFamily="34" charset="-122"/>
              <a:ea typeface="微软雅黑" panose="020B0503020204020204" pitchFamily="34" charset="-122"/>
            </a:endParaRPr>
          </a:p>
        </p:txBody>
      </p:sp>
      <p:sp>
        <p:nvSpPr>
          <p:cNvPr id="9" name="左大括号 8"/>
          <p:cNvSpPr/>
          <p:nvPr/>
        </p:nvSpPr>
        <p:spPr>
          <a:xfrm>
            <a:off x="2832976" y="3836641"/>
            <a:ext cx="72008" cy="1554284"/>
          </a:xfrm>
          <a:prstGeom prst="leftBrace">
            <a:avLst/>
          </a:prstGeom>
          <a:ln>
            <a:solidFill>
              <a:schemeClr val="tx1">
                <a:lumMod val="75000"/>
                <a:lumOff val="25000"/>
              </a:schemeClr>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solidFill>
                <a:schemeClr val="tx1">
                  <a:lumMod val="85000"/>
                  <a:lumOff val="15000"/>
                </a:schemeClr>
              </a:solidFill>
            </a:endParaRPr>
          </a:p>
        </p:txBody>
      </p:sp>
      <p:sp>
        <p:nvSpPr>
          <p:cNvPr id="141" name="Text Placeholder 4"/>
          <p:cNvSpPr txBox="1">
            <a:spLocks/>
          </p:cNvSpPr>
          <p:nvPr/>
        </p:nvSpPr>
        <p:spPr>
          <a:xfrm>
            <a:off x="1704555" y="4371917"/>
            <a:ext cx="1200429" cy="48373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2800" b="1" dirty="0" smtClean="0">
                <a:solidFill>
                  <a:schemeClr val="tx1">
                    <a:lumMod val="85000"/>
                    <a:lumOff val="15000"/>
                  </a:schemeClr>
                </a:solidFill>
                <a:latin typeface="微软雅黑" panose="020B0503020204020204" pitchFamily="34" charset="-122"/>
                <a:ea typeface="微软雅黑" panose="020B0503020204020204" pitchFamily="34" charset="-122"/>
              </a:rPr>
              <a:t>30</a:t>
            </a:r>
            <a:r>
              <a:rPr lang="zh-CN" altLang="en-US" sz="2800" b="1" dirty="0" smtClean="0">
                <a:solidFill>
                  <a:schemeClr val="tx1">
                    <a:lumMod val="85000"/>
                    <a:lumOff val="15000"/>
                  </a:schemeClr>
                </a:solidFill>
                <a:latin typeface="微软雅黑" panose="020B0503020204020204" pitchFamily="34" charset="-122"/>
                <a:ea typeface="微软雅黑" panose="020B0503020204020204" pitchFamily="34" charset="-122"/>
              </a:rPr>
              <a:t>人</a:t>
            </a:r>
            <a:endParaRPr lang="en-GB" altLang="zh-CN" sz="4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2" name="Text Placeholder 4"/>
          <p:cNvSpPr txBox="1">
            <a:spLocks/>
          </p:cNvSpPr>
          <p:nvPr/>
        </p:nvSpPr>
        <p:spPr>
          <a:xfrm>
            <a:off x="1704555" y="5652873"/>
            <a:ext cx="1200429" cy="48373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2800" b="1" dirty="0" smtClean="0">
                <a:solidFill>
                  <a:schemeClr val="accent6">
                    <a:lumMod val="75000"/>
                  </a:schemeClr>
                </a:solidFill>
                <a:latin typeface="微软雅黑" panose="020B0503020204020204" pitchFamily="34" charset="-122"/>
                <a:ea typeface="微软雅黑" panose="020B0503020204020204" pitchFamily="34" charset="-122"/>
              </a:rPr>
              <a:t>60</a:t>
            </a:r>
            <a:r>
              <a:rPr lang="zh-CN" altLang="en-US" sz="2800" b="1" dirty="0" smtClean="0">
                <a:solidFill>
                  <a:schemeClr val="accent6">
                    <a:lumMod val="75000"/>
                  </a:schemeClr>
                </a:solidFill>
                <a:latin typeface="微软雅黑" panose="020B0503020204020204" pitchFamily="34" charset="-122"/>
                <a:ea typeface="微软雅黑" panose="020B0503020204020204" pitchFamily="34" charset="-122"/>
              </a:rPr>
              <a:t>人</a:t>
            </a:r>
            <a:endParaRPr lang="en-GB" altLang="zh-CN" sz="48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143" name="左大括号 142"/>
          <p:cNvSpPr/>
          <p:nvPr/>
        </p:nvSpPr>
        <p:spPr>
          <a:xfrm>
            <a:off x="2846120" y="5712916"/>
            <a:ext cx="45719" cy="351681"/>
          </a:xfrm>
          <a:prstGeom prst="leftBrace">
            <a:avLst/>
          </a:prstGeom>
          <a:ln>
            <a:solidFill>
              <a:schemeClr val="tx1">
                <a:lumMod val="75000"/>
                <a:lumOff val="25000"/>
              </a:schemeClr>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solidFill>
                <a:schemeClr val="tx1">
                  <a:lumMod val="85000"/>
                  <a:lumOff val="15000"/>
                </a:schemeClr>
              </a:solidFill>
            </a:endParaRPr>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0694" y="659203"/>
            <a:ext cx="4752528" cy="288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121142"/>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fade">
                                      <p:cBhvr>
                                        <p:cTn id="7" dur="500"/>
                                        <p:tgtEl>
                                          <p:spTgt spid="14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1">
                                            <p:txEl>
                                              <p:pRg st="0" end="0"/>
                                            </p:txEl>
                                          </p:spTgt>
                                        </p:tgtEl>
                                        <p:attrNameLst>
                                          <p:attrName>style.visibility</p:attrName>
                                        </p:attrNameLst>
                                      </p:cBhvr>
                                      <p:to>
                                        <p:strVal val="visible"/>
                                      </p:to>
                                    </p:set>
                                    <p:animEffect transition="in" filter="fade">
                                      <p:cBhvr>
                                        <p:cTn id="10" dur="500"/>
                                        <p:tgtEl>
                                          <p:spTgt spid="14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2">
                                            <p:txEl>
                                              <p:pRg st="0" end="0"/>
                                            </p:txEl>
                                          </p:spTgt>
                                        </p:tgtEl>
                                        <p:attrNameLst>
                                          <p:attrName>style.visibility</p:attrName>
                                        </p:attrNameLst>
                                      </p:cBhvr>
                                      <p:to>
                                        <p:strVal val="visible"/>
                                      </p:to>
                                    </p:set>
                                    <p:animEffect transition="in" filter="fade">
                                      <p:cBhvr>
                                        <p:cTn id="13" dur="500"/>
                                        <p:tgtEl>
                                          <p:spTgt spid="1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build="p"/>
      <p:bldP spid="141" grpId="0" build="p"/>
      <p:bldP spid="14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 y="0"/>
            <a:ext cx="12858044" cy="7232650"/>
          </a:xfrm>
          <a:prstGeom prst="rect">
            <a:avLst/>
          </a:prstGeom>
        </p:spPr>
      </p:pic>
      <p:sp>
        <p:nvSpPr>
          <p:cNvPr id="3" name="TextBox 2"/>
          <p:cNvSpPr txBox="1"/>
          <p:nvPr/>
        </p:nvSpPr>
        <p:spPr>
          <a:xfrm>
            <a:off x="564753" y="4912469"/>
            <a:ext cx="12201326" cy="769441"/>
          </a:xfrm>
          <a:prstGeom prst="rect">
            <a:avLst/>
          </a:prstGeom>
          <a:noFill/>
        </p:spPr>
        <p:txBody>
          <a:bodyPr wrap="square" rtlCol="0">
            <a:spAutoFit/>
          </a:bodyPr>
          <a:lstStyle/>
          <a:p>
            <a:r>
              <a:rPr lang="zh-CN" altLang="en-US" sz="4400" b="1" dirty="0">
                <a:solidFill>
                  <a:schemeClr val="tx1">
                    <a:lumMod val="75000"/>
                    <a:lumOff val="25000"/>
                  </a:schemeClr>
                </a:solidFill>
                <a:latin typeface="+mj-ea"/>
                <a:ea typeface="+mj-ea"/>
              </a:rPr>
              <a:t>供应</a:t>
            </a:r>
            <a:r>
              <a:rPr lang="zh-CN" altLang="en-US" sz="4400" b="1" dirty="0" smtClean="0">
                <a:solidFill>
                  <a:schemeClr val="tx1">
                    <a:lumMod val="75000"/>
                    <a:lumOff val="25000"/>
                  </a:schemeClr>
                </a:solidFill>
                <a:latin typeface="+mj-ea"/>
                <a:ea typeface="+mj-ea"/>
              </a:rPr>
              <a:t>链汇报</a:t>
            </a:r>
            <a:endParaRPr lang="zh-CN" altLang="en-US" sz="4400" b="1" dirty="0">
              <a:solidFill>
                <a:schemeClr val="tx1">
                  <a:lumMod val="75000"/>
                  <a:lumOff val="25000"/>
                </a:schemeClr>
              </a:solidFill>
              <a:latin typeface="+mj-ea"/>
              <a:ea typeface="+mj-ea"/>
            </a:endParaRPr>
          </a:p>
        </p:txBody>
      </p:sp>
      <p:sp>
        <p:nvSpPr>
          <p:cNvPr id="4" name="TextBox 3"/>
          <p:cNvSpPr txBox="1"/>
          <p:nvPr/>
        </p:nvSpPr>
        <p:spPr>
          <a:xfrm>
            <a:off x="596727" y="5767854"/>
            <a:ext cx="5760640" cy="584775"/>
          </a:xfrm>
          <a:prstGeom prst="rect">
            <a:avLst/>
          </a:prstGeom>
          <a:noFill/>
        </p:spPr>
        <p:txBody>
          <a:bodyPr wrap="square" rtlCol="0">
            <a:spAutoFit/>
          </a:bodyPr>
          <a:lstStyle/>
          <a:p>
            <a:r>
              <a:rPr lang="en-US" altLang="zh-CN" sz="3200" b="1" dirty="0" smtClean="0">
                <a:solidFill>
                  <a:srgbClr val="0070C0"/>
                </a:solidFill>
                <a:latin typeface="+mn-lt"/>
                <a:ea typeface="+mj-ea"/>
              </a:rPr>
              <a:t>2017 -&gt; 2018</a:t>
            </a:r>
            <a:endParaRPr lang="zh-CN" altLang="en-US" sz="3200" b="1" dirty="0">
              <a:solidFill>
                <a:srgbClr val="0070C0"/>
              </a:solidFill>
              <a:latin typeface="+mn-lt"/>
              <a:ea typeface="+mj-ea"/>
            </a:endParaRPr>
          </a:p>
        </p:txBody>
      </p:sp>
    </p:spTree>
    <p:extLst>
      <p:ext uri="{BB962C8B-B14F-4D97-AF65-F5344CB8AC3E}">
        <p14:creationId xmlns:p14="http://schemas.microsoft.com/office/powerpoint/2010/main" val="42019601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397073" y="247156"/>
            <a:ext cx="723275" cy="415498"/>
          </a:xfrm>
          <a:prstGeom prst="rect">
            <a:avLst/>
          </a:prstGeom>
          <a:effectLst/>
        </p:spPr>
        <p:txBody>
          <a:bodyPr vert="horz" wrap="none">
            <a:spAutoFit/>
          </a:bodyPr>
          <a:lstStyle/>
          <a:p>
            <a:r>
              <a:rPr lang="zh-CN" altLang="en-US" sz="2100" b="1" dirty="0">
                <a:solidFill>
                  <a:srgbClr val="2E2E2E"/>
                </a:solidFill>
                <a:latin typeface="+mj-lt"/>
                <a:ea typeface="微软雅黑" panose="020B0503020204020204" pitchFamily="34" charset="-122"/>
              </a:rPr>
              <a:t>目录</a:t>
            </a:r>
          </a:p>
        </p:txBody>
      </p:sp>
      <p:grpSp>
        <p:nvGrpSpPr>
          <p:cNvPr id="3" name="组合 2">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4" name="组合 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8"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4">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6" name="右箭头 5">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右箭头 6">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0"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graphicFrame>
        <p:nvGraphicFramePr>
          <p:cNvPr id="16" name="图示 15"/>
          <p:cNvGraphicFramePr/>
          <p:nvPr>
            <p:extLst>
              <p:ext uri="{D42A27DB-BD31-4B8C-83A1-F6EECF244321}">
                <p14:modId xmlns:p14="http://schemas.microsoft.com/office/powerpoint/2010/main" val="3237898345"/>
              </p:ext>
            </p:extLst>
          </p:nvPr>
        </p:nvGraphicFramePr>
        <p:xfrm>
          <a:off x="2468935" y="1672109"/>
          <a:ext cx="7711401" cy="34559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6250255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 name="矩形 64"/>
          <p:cNvSpPr/>
          <p:nvPr/>
        </p:nvSpPr>
        <p:spPr>
          <a:xfrm>
            <a:off x="1397073" y="247156"/>
            <a:ext cx="1800493" cy="415498"/>
          </a:xfrm>
          <a:prstGeom prst="rect">
            <a:avLst/>
          </a:prstGeom>
          <a:effectLst/>
        </p:spPr>
        <p:txBody>
          <a:bodyPr vert="horz" wrap="none">
            <a:spAutoFit/>
          </a:bodyPr>
          <a:lstStyle/>
          <a:p>
            <a:r>
              <a:rPr lang="zh-CN" altLang="en-US" sz="2100" b="1" dirty="0">
                <a:solidFill>
                  <a:srgbClr val="2E2E2E"/>
                </a:solidFill>
                <a:latin typeface="+mj-lt"/>
                <a:ea typeface="微软雅黑" panose="020B0503020204020204" pitchFamily="34" charset="-122"/>
              </a:rPr>
              <a:t>供应链是什么</a:t>
            </a:r>
          </a:p>
        </p:txBody>
      </p:sp>
      <p:grpSp>
        <p:nvGrpSpPr>
          <p:cNvPr id="66" name="组合 65">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67" name="组合 66">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71"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8" name="组合 67">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69" name="右箭头 68">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右箭头 69">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73"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75" name="矩形 74"/>
          <p:cNvSpPr/>
          <p:nvPr/>
        </p:nvSpPr>
        <p:spPr>
          <a:xfrm>
            <a:off x="838095" y="1168053"/>
            <a:ext cx="10919872" cy="646331"/>
          </a:xfrm>
          <a:prstGeom prst="rect">
            <a:avLst/>
          </a:prstGeom>
        </p:spPr>
        <p:txBody>
          <a:bodyPr wrap="square">
            <a:spAutoFit/>
          </a:bodyPr>
          <a:lstStyle/>
          <a:p>
            <a:r>
              <a:rPr lang="zh-CN" altLang="en-US" dirty="0">
                <a:latin typeface="微软雅黑" pitchFamily="34" charset="-122"/>
                <a:ea typeface="微软雅黑" pitchFamily="34" charset="-122"/>
              </a:rPr>
              <a:t>供应链是</a:t>
            </a:r>
            <a:r>
              <a:rPr lang="zh-CN" altLang="en-US" dirty="0" smtClean="0">
                <a:latin typeface="微软雅黑" pitchFamily="34" charset="-122"/>
                <a:ea typeface="微软雅黑" pitchFamily="34" charset="-122"/>
              </a:rPr>
              <a:t>在内部相关联</a:t>
            </a:r>
            <a:r>
              <a:rPr lang="zh-CN" altLang="en-US" dirty="0">
                <a:latin typeface="微软雅黑" pitchFamily="34" charset="-122"/>
                <a:ea typeface="微软雅黑" pitchFamily="34" charset="-122"/>
              </a:rPr>
              <a:t>的部门</a:t>
            </a:r>
            <a:r>
              <a:rPr lang="zh-CN" altLang="en-US" dirty="0" smtClean="0">
                <a:latin typeface="微软雅黑" pitchFamily="34" charset="-122"/>
                <a:ea typeface="微软雅黑" pitchFamily="34" charset="-122"/>
              </a:rPr>
              <a:t>或外部业务</a:t>
            </a:r>
            <a:r>
              <a:rPr lang="zh-CN" altLang="en-US" dirty="0">
                <a:latin typeface="微软雅黑" pitchFamily="34" charset="-122"/>
                <a:ea typeface="微软雅黑" pitchFamily="34" charset="-122"/>
              </a:rPr>
              <a:t>伙伴之间所发生的物流、资金流、</a:t>
            </a:r>
            <a:r>
              <a:rPr lang="zh-CN" altLang="en-US" dirty="0">
                <a:latin typeface="微软雅黑" pitchFamily="34" charset="-122"/>
                <a:ea typeface="微软雅黑" pitchFamily="34" charset="-122"/>
                <a:hlinkClick r:id="rId4"/>
              </a:rPr>
              <a:t>知识流</a:t>
            </a:r>
            <a:r>
              <a:rPr lang="zh-CN" altLang="en-US" dirty="0">
                <a:latin typeface="微软雅黑" pitchFamily="34" charset="-122"/>
                <a:ea typeface="微软雅黑" pitchFamily="34" charset="-122"/>
              </a:rPr>
              <a:t>、信息流和服务流，覆盖从</a:t>
            </a:r>
            <a:r>
              <a:rPr lang="zh-CN" altLang="en-US" dirty="0" smtClean="0">
                <a:latin typeface="微软雅黑" pitchFamily="34" charset="-122"/>
                <a:ea typeface="微软雅黑" pitchFamily="34" charset="-122"/>
              </a:rPr>
              <a:t>产品设计研发、</a:t>
            </a:r>
            <a:r>
              <a:rPr lang="zh-CN" altLang="en-US" dirty="0">
                <a:latin typeface="微软雅黑" pitchFamily="34" charset="-122"/>
                <a:ea typeface="微软雅黑" pitchFamily="34" charset="-122"/>
              </a:rPr>
              <a:t>原材料采购、制造、包装到交付给最终用户的全过程的</a:t>
            </a:r>
            <a:r>
              <a:rPr lang="zh-CN" altLang="en-US" dirty="0" smtClean="0">
                <a:latin typeface="微软雅黑" pitchFamily="34" charset="-122"/>
                <a:ea typeface="微软雅黑" pitchFamily="34" charset="-122"/>
              </a:rPr>
              <a:t>功能链条。</a:t>
            </a:r>
            <a:endParaRPr lang="zh-CN" altLang="en-US" dirty="0">
              <a:latin typeface="微软雅黑" pitchFamily="34" charset="-122"/>
              <a:ea typeface="微软雅黑" pitchFamily="34" charset="-122"/>
            </a:endParaRPr>
          </a:p>
        </p:txBody>
      </p:sp>
      <p:graphicFrame>
        <p:nvGraphicFramePr>
          <p:cNvPr id="76" name="图示 75"/>
          <p:cNvGraphicFramePr/>
          <p:nvPr>
            <p:extLst>
              <p:ext uri="{D42A27DB-BD31-4B8C-83A1-F6EECF244321}">
                <p14:modId xmlns:p14="http://schemas.microsoft.com/office/powerpoint/2010/main" val="2077601648"/>
              </p:ext>
            </p:extLst>
          </p:nvPr>
        </p:nvGraphicFramePr>
        <p:xfrm>
          <a:off x="2602784" y="3044939"/>
          <a:ext cx="6562895" cy="337969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7" name="圆角矩形 76"/>
          <p:cNvSpPr/>
          <p:nvPr/>
        </p:nvSpPr>
        <p:spPr>
          <a:xfrm>
            <a:off x="3458553" y="2165484"/>
            <a:ext cx="1132719" cy="64545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产品</a:t>
            </a:r>
            <a:endParaRPr lang="zh-CN" altLang="en-US" sz="2000" dirty="0"/>
          </a:p>
        </p:txBody>
      </p:sp>
      <p:sp>
        <p:nvSpPr>
          <p:cNvPr id="78" name="圆角矩形 77"/>
          <p:cNvSpPr/>
          <p:nvPr/>
        </p:nvSpPr>
        <p:spPr>
          <a:xfrm>
            <a:off x="7202969" y="2161681"/>
            <a:ext cx="1132719" cy="64545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品质</a:t>
            </a:r>
            <a:endParaRPr lang="zh-CN" altLang="en-US" dirty="0"/>
          </a:p>
        </p:txBody>
      </p:sp>
      <p:sp>
        <p:nvSpPr>
          <p:cNvPr id="79" name="圆角矩形 78"/>
          <p:cNvSpPr/>
          <p:nvPr/>
        </p:nvSpPr>
        <p:spPr>
          <a:xfrm>
            <a:off x="5330761" y="2161681"/>
            <a:ext cx="1132719" cy="64545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销售</a:t>
            </a:r>
            <a:endParaRPr lang="zh-CN" altLang="en-US" sz="2000" dirty="0"/>
          </a:p>
        </p:txBody>
      </p:sp>
    </p:spTree>
    <p:extLst>
      <p:ext uri="{BB962C8B-B14F-4D97-AF65-F5344CB8AC3E}">
        <p14:creationId xmlns:p14="http://schemas.microsoft.com/office/powerpoint/2010/main" val="18939060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397073" y="247156"/>
            <a:ext cx="1800493" cy="415498"/>
          </a:xfrm>
          <a:prstGeom prst="rect">
            <a:avLst/>
          </a:prstGeom>
          <a:effectLst/>
        </p:spPr>
        <p:txBody>
          <a:bodyPr vert="horz" wrap="none">
            <a:spAutoFit/>
          </a:bodyPr>
          <a:lstStyle/>
          <a:p>
            <a:r>
              <a:rPr lang="zh-CN" altLang="en-US" sz="2100" b="1" dirty="0">
                <a:solidFill>
                  <a:srgbClr val="2E2E2E"/>
                </a:solidFill>
                <a:latin typeface="+mj-lt"/>
                <a:ea typeface="微软雅黑" panose="020B0503020204020204" pitchFamily="34" charset="-122"/>
              </a:rPr>
              <a:t>供应链组织图</a:t>
            </a:r>
          </a:p>
        </p:txBody>
      </p:sp>
      <p:grpSp>
        <p:nvGrpSpPr>
          <p:cNvPr id="3" name="组合 2">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4" name="组合 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8"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4">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6" name="右箭头 5">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右箭头 6">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0"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graphicFrame>
        <p:nvGraphicFramePr>
          <p:cNvPr id="14" name="图示 13"/>
          <p:cNvGraphicFramePr/>
          <p:nvPr>
            <p:extLst>
              <p:ext uri="{D42A27DB-BD31-4B8C-83A1-F6EECF244321}">
                <p14:modId xmlns:p14="http://schemas.microsoft.com/office/powerpoint/2010/main" val="930649815"/>
              </p:ext>
            </p:extLst>
          </p:nvPr>
        </p:nvGraphicFramePr>
        <p:xfrm>
          <a:off x="1028775" y="736005"/>
          <a:ext cx="10118363" cy="56886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146994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1397073" y="247156"/>
            <a:ext cx="2608406" cy="415498"/>
          </a:xfrm>
          <a:prstGeom prst="rect">
            <a:avLst/>
          </a:prstGeom>
          <a:effectLst/>
        </p:spPr>
        <p:txBody>
          <a:bodyPr vert="horz" wrap="none">
            <a:spAutoFit/>
          </a:bodyPr>
          <a:lstStyle/>
          <a:p>
            <a:r>
              <a:rPr lang="zh-CN" altLang="en-US" sz="2100" b="1" dirty="0">
                <a:solidFill>
                  <a:srgbClr val="2E2E2E"/>
                </a:solidFill>
                <a:latin typeface="+mj-lt"/>
                <a:ea typeface="微软雅黑" panose="020B0503020204020204" pitchFamily="34" charset="-122"/>
              </a:rPr>
              <a:t>优化供货渠道及能力</a:t>
            </a:r>
          </a:p>
        </p:txBody>
      </p:sp>
      <p:grpSp>
        <p:nvGrpSpPr>
          <p:cNvPr id="4" name="组合 3">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5" name="组合 4">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9"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组合 5">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7" name="右箭头 6">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右箭头 7">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1"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graphicFrame>
        <p:nvGraphicFramePr>
          <p:cNvPr id="15" name="图示 14"/>
          <p:cNvGraphicFramePr/>
          <p:nvPr>
            <p:extLst>
              <p:ext uri="{D42A27DB-BD31-4B8C-83A1-F6EECF244321}">
                <p14:modId xmlns:p14="http://schemas.microsoft.com/office/powerpoint/2010/main" val="1206903266"/>
              </p:ext>
            </p:extLst>
          </p:nvPr>
        </p:nvGraphicFramePr>
        <p:xfrm>
          <a:off x="2540943" y="1312069"/>
          <a:ext cx="7295861" cy="43199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6" name="图片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84959" y="4408413"/>
            <a:ext cx="1886860" cy="1709965"/>
          </a:xfrm>
          <a:prstGeom prst="rect">
            <a:avLst/>
          </a:prstGeom>
        </p:spPr>
      </p:pic>
      <p:pic>
        <p:nvPicPr>
          <p:cNvPr id="17" name="图片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53511" y="4680544"/>
            <a:ext cx="2042263" cy="1498372"/>
          </a:xfrm>
          <a:prstGeom prst="rect">
            <a:avLst/>
          </a:prstGeom>
        </p:spPr>
      </p:pic>
    </p:spTree>
    <p:extLst>
      <p:ext uri="{BB962C8B-B14F-4D97-AF65-F5344CB8AC3E}">
        <p14:creationId xmlns:p14="http://schemas.microsoft.com/office/powerpoint/2010/main" val="16717757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6505" y="2341645"/>
            <a:ext cx="7848872" cy="441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397073" y="247156"/>
            <a:ext cx="1800493" cy="415498"/>
          </a:xfrm>
          <a:prstGeom prst="rect">
            <a:avLst/>
          </a:prstGeom>
          <a:effectLst/>
        </p:spPr>
        <p:txBody>
          <a:bodyPr vert="horz" wrap="none">
            <a:spAutoFit/>
          </a:bodyPr>
          <a:lstStyle/>
          <a:p>
            <a:r>
              <a:rPr lang="zh-CN" altLang="en-US" sz="2100" b="1" dirty="0">
                <a:solidFill>
                  <a:srgbClr val="2E2E2E"/>
                </a:solidFill>
                <a:latin typeface="+mj-lt"/>
                <a:ea typeface="微软雅黑" panose="020B0503020204020204" pitchFamily="34" charset="-122"/>
              </a:rPr>
              <a:t>采购渠道优化</a:t>
            </a:r>
          </a:p>
        </p:txBody>
      </p:sp>
      <p:grpSp>
        <p:nvGrpSpPr>
          <p:cNvPr id="4" name="组合 3">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5" name="组合 4">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9"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组合 5">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7" name="右箭头 6">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右箭头 7">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1"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graphicFrame>
        <p:nvGraphicFramePr>
          <p:cNvPr id="12" name="图表 11"/>
          <p:cNvGraphicFramePr>
            <a:graphicFrameLocks/>
          </p:cNvGraphicFramePr>
          <p:nvPr>
            <p:extLst>
              <p:ext uri="{D42A27DB-BD31-4B8C-83A1-F6EECF244321}">
                <p14:modId xmlns:p14="http://schemas.microsoft.com/office/powerpoint/2010/main" val="2084107454"/>
              </p:ext>
            </p:extLst>
          </p:nvPr>
        </p:nvGraphicFramePr>
        <p:xfrm>
          <a:off x="60780" y="1456085"/>
          <a:ext cx="4703910" cy="4319917"/>
        </p:xfrm>
        <a:graphic>
          <a:graphicData uri="http://schemas.openxmlformats.org/drawingml/2006/chart">
            <c:chart xmlns:c="http://schemas.openxmlformats.org/drawingml/2006/chart" xmlns:r="http://schemas.openxmlformats.org/officeDocument/2006/relationships" r:id="rId5"/>
          </a:graphicData>
        </a:graphic>
      </p:graphicFrame>
      <p:sp>
        <p:nvSpPr>
          <p:cNvPr id="19" name="矩形 18"/>
          <p:cNvSpPr/>
          <p:nvPr/>
        </p:nvSpPr>
        <p:spPr>
          <a:xfrm>
            <a:off x="4845199" y="952029"/>
            <a:ext cx="6429375" cy="1077218"/>
          </a:xfrm>
          <a:prstGeom prst="rect">
            <a:avLst/>
          </a:prstGeom>
        </p:spPr>
        <p:txBody>
          <a:bodyPr>
            <a:spAutoFit/>
          </a:bodyPr>
          <a:lstStyle/>
          <a:p>
            <a:pPr algn="ctr"/>
            <a:r>
              <a:rPr lang="zh-CN" altLang="en-US" sz="2800" b="1" dirty="0" smtClean="0">
                <a:solidFill>
                  <a:srgbClr val="0070C0"/>
                </a:solidFill>
                <a:latin typeface="微软雅黑" pitchFamily="34" charset="-122"/>
                <a:ea typeface="微软雅黑" pitchFamily="34" charset="-122"/>
              </a:rPr>
              <a:t>贸易商</a:t>
            </a:r>
            <a:endParaRPr lang="en-US" altLang="zh-CN" sz="2800" b="1" dirty="0" smtClean="0">
              <a:solidFill>
                <a:srgbClr val="0070C0"/>
              </a:solidFill>
              <a:latin typeface="微软雅黑" pitchFamily="34" charset="-122"/>
              <a:ea typeface="微软雅黑" pitchFamily="34" charset="-122"/>
            </a:endParaRPr>
          </a:p>
          <a:p>
            <a:pPr algn="ctr"/>
            <a:endParaRPr lang="en-US" altLang="zh-CN" b="1" dirty="0">
              <a:solidFill>
                <a:srgbClr val="0070C0"/>
              </a:solidFill>
              <a:latin typeface="微软雅黑" pitchFamily="34" charset="-122"/>
              <a:ea typeface="微软雅黑" pitchFamily="34" charset="-122"/>
            </a:endParaRPr>
          </a:p>
          <a:p>
            <a:r>
              <a:rPr lang="zh-CN" altLang="en-US" dirty="0">
                <a:latin typeface="微软雅黑" pitchFamily="34" charset="-122"/>
                <a:ea typeface="微软雅黑" pitchFamily="34" charset="-122"/>
              </a:rPr>
              <a:t>货源不统一 ，质量没保证，时间灵活，货期短，付款条件优势</a:t>
            </a:r>
          </a:p>
        </p:txBody>
      </p:sp>
      <p:graphicFrame>
        <p:nvGraphicFramePr>
          <p:cNvPr id="16" name="表格 15"/>
          <p:cNvGraphicFramePr>
            <a:graphicFrameLocks noGrp="1"/>
          </p:cNvGraphicFramePr>
          <p:nvPr>
            <p:extLst>
              <p:ext uri="{D42A27DB-BD31-4B8C-83A1-F6EECF244321}">
                <p14:modId xmlns:p14="http://schemas.microsoft.com/office/powerpoint/2010/main" val="933813252"/>
              </p:ext>
            </p:extLst>
          </p:nvPr>
        </p:nvGraphicFramePr>
        <p:xfrm>
          <a:off x="4341143" y="2320181"/>
          <a:ext cx="7848869" cy="1157848"/>
        </p:xfrm>
        <a:graphic>
          <a:graphicData uri="http://schemas.openxmlformats.org/drawingml/2006/table">
            <a:tbl>
              <a:tblPr>
                <a:tableStyleId>{5C22544A-7EE6-4342-B048-85BDC9FD1C3A}</a:tableStyleId>
              </a:tblPr>
              <a:tblGrid>
                <a:gridCol w="923398">
                  <a:extLst>
                    <a:ext uri="{9D8B030D-6E8A-4147-A177-3AD203B41FA5}">
                      <a16:colId xmlns="" xmlns:a16="http://schemas.microsoft.com/office/drawing/2014/main" val="20000"/>
                    </a:ext>
                  </a:extLst>
                </a:gridCol>
                <a:gridCol w="804794">
                  <a:extLst>
                    <a:ext uri="{9D8B030D-6E8A-4147-A177-3AD203B41FA5}">
                      <a16:colId xmlns="" xmlns:a16="http://schemas.microsoft.com/office/drawing/2014/main" val="20001"/>
                    </a:ext>
                  </a:extLst>
                </a:gridCol>
                <a:gridCol w="1173912"/>
                <a:gridCol w="842312"/>
                <a:gridCol w="648072"/>
                <a:gridCol w="720080"/>
                <a:gridCol w="936104"/>
                <a:gridCol w="1800197"/>
              </a:tblGrid>
              <a:tr h="231782">
                <a:tc>
                  <a:txBody>
                    <a:bodyPr/>
                    <a:lstStyle/>
                    <a:p>
                      <a:pPr algn="ctr" fontAlgn="ctr"/>
                      <a:r>
                        <a:rPr lang="zh-CN" altLang="en-US" sz="1200" b="1" i="0" u="none" strike="noStrike" dirty="0" smtClean="0">
                          <a:solidFill>
                            <a:schemeClr val="bg1"/>
                          </a:solidFill>
                          <a:effectLst/>
                          <a:latin typeface="宋体"/>
                        </a:rPr>
                        <a:t>贸易</a:t>
                      </a:r>
                      <a:endParaRPr lang="zh-CN" altLang="en-US" sz="1200" b="1" i="0" u="none" strike="noStrike" dirty="0">
                        <a:solidFill>
                          <a:schemeClr val="bg1"/>
                        </a:solidFill>
                        <a:effectLst/>
                        <a:latin typeface="宋体"/>
                      </a:endParaRPr>
                    </a:p>
                  </a:txBody>
                  <a:tcPr marL="0" marR="0" marT="0" marB="0" anchor="ctr">
                    <a:solidFill>
                      <a:srgbClr val="0070C0"/>
                    </a:solidFill>
                  </a:tcPr>
                </a:tc>
                <a:tc>
                  <a:txBody>
                    <a:bodyPr/>
                    <a:lstStyle/>
                    <a:p>
                      <a:pPr algn="ctr" fontAlgn="ctr"/>
                      <a:r>
                        <a:rPr lang="zh-CN" altLang="en-US" sz="1200" b="1" i="0" u="none" strike="noStrike" dirty="0" smtClean="0">
                          <a:solidFill>
                            <a:schemeClr val="bg1"/>
                          </a:solidFill>
                          <a:effectLst/>
                          <a:latin typeface="宋体"/>
                        </a:rPr>
                        <a:t>原厂</a:t>
                      </a:r>
                      <a:endParaRPr lang="en-US" sz="1200" b="1" i="0" u="none" strike="noStrike" dirty="0">
                        <a:solidFill>
                          <a:schemeClr val="bg1"/>
                        </a:solidFill>
                        <a:effectLst/>
                        <a:latin typeface="宋体"/>
                      </a:endParaRPr>
                    </a:p>
                  </a:txBody>
                  <a:tcPr marL="0" marR="0" marT="0" marB="0" anchor="ctr">
                    <a:solidFill>
                      <a:srgbClr val="0070C0"/>
                    </a:solidFill>
                  </a:tcPr>
                </a:tc>
                <a:tc>
                  <a:txBody>
                    <a:bodyPr/>
                    <a:lstStyle/>
                    <a:p>
                      <a:pPr algn="ctr" fontAlgn="ctr"/>
                      <a:r>
                        <a:rPr lang="en-US" altLang="zh-CN" sz="1200" b="1" i="0" u="none" strike="noStrike" dirty="0" smtClean="0">
                          <a:solidFill>
                            <a:schemeClr val="bg1"/>
                          </a:solidFill>
                          <a:effectLst/>
                          <a:latin typeface="宋体"/>
                        </a:rPr>
                        <a:t>P/N</a:t>
                      </a:r>
                      <a:endParaRPr lang="en-US" sz="1200" b="1" i="0" u="none" strike="noStrike" dirty="0">
                        <a:solidFill>
                          <a:schemeClr val="bg1"/>
                        </a:solidFill>
                        <a:effectLst/>
                        <a:latin typeface="宋体"/>
                      </a:endParaRPr>
                    </a:p>
                  </a:txBody>
                  <a:tcPr marL="0" marR="0" marT="0" marB="0" anchor="ctr">
                    <a:solidFill>
                      <a:srgbClr val="0070C0"/>
                    </a:solidFill>
                  </a:tcPr>
                </a:tc>
                <a:tc>
                  <a:txBody>
                    <a:bodyPr/>
                    <a:lstStyle/>
                    <a:p>
                      <a:pPr algn="ctr" fontAlgn="ctr"/>
                      <a:r>
                        <a:rPr lang="zh-CN" altLang="en-US" sz="1200" b="1" i="0" u="none" strike="noStrike" dirty="0" smtClean="0">
                          <a:solidFill>
                            <a:schemeClr val="bg1"/>
                          </a:solidFill>
                          <a:effectLst/>
                          <a:latin typeface="宋体"/>
                        </a:rPr>
                        <a:t>生产日期</a:t>
                      </a:r>
                      <a:endParaRPr lang="en-US" sz="1200" b="1" i="0" u="none" strike="noStrike" dirty="0">
                        <a:solidFill>
                          <a:schemeClr val="bg1"/>
                        </a:solidFill>
                        <a:effectLst/>
                        <a:latin typeface="宋体"/>
                      </a:endParaRPr>
                    </a:p>
                  </a:txBody>
                  <a:tcPr marL="0" marR="0" marT="0" marB="0" anchor="ctr">
                    <a:solidFill>
                      <a:srgbClr val="0070C0"/>
                    </a:solidFill>
                  </a:tcPr>
                </a:tc>
                <a:tc>
                  <a:txBody>
                    <a:bodyPr/>
                    <a:lstStyle/>
                    <a:p>
                      <a:pPr algn="ctr" fontAlgn="ctr"/>
                      <a:r>
                        <a:rPr lang="zh-CN" altLang="en-US" sz="1200" b="1" i="0" u="none" strike="noStrike" dirty="0" smtClean="0">
                          <a:solidFill>
                            <a:schemeClr val="bg1"/>
                          </a:solidFill>
                          <a:effectLst/>
                          <a:latin typeface="宋体"/>
                        </a:rPr>
                        <a:t>保质期</a:t>
                      </a:r>
                      <a:endParaRPr lang="en-US" sz="1200" b="1" i="0" u="none" strike="noStrike" dirty="0">
                        <a:solidFill>
                          <a:schemeClr val="bg1"/>
                        </a:solidFill>
                        <a:effectLst/>
                        <a:latin typeface="宋体"/>
                      </a:endParaRPr>
                    </a:p>
                  </a:txBody>
                  <a:tcPr marL="0" marR="0" marT="0" marB="0" anchor="ctr">
                    <a:solidFill>
                      <a:srgbClr val="0070C0"/>
                    </a:solidFill>
                  </a:tcPr>
                </a:tc>
                <a:tc>
                  <a:txBody>
                    <a:bodyPr/>
                    <a:lstStyle/>
                    <a:p>
                      <a:pPr algn="ctr" fontAlgn="ctr"/>
                      <a:r>
                        <a:rPr lang="zh-CN" altLang="en-US" sz="1200" b="1" i="0" u="none" strike="noStrike" dirty="0" smtClean="0">
                          <a:solidFill>
                            <a:schemeClr val="bg1"/>
                          </a:solidFill>
                          <a:effectLst/>
                          <a:latin typeface="宋体"/>
                        </a:rPr>
                        <a:t>使用产品</a:t>
                      </a:r>
                      <a:endParaRPr lang="en-US" sz="1200" b="1" i="0" u="none" strike="noStrike" dirty="0">
                        <a:solidFill>
                          <a:schemeClr val="bg1"/>
                        </a:solidFill>
                        <a:effectLst/>
                        <a:latin typeface="宋体"/>
                      </a:endParaRPr>
                    </a:p>
                  </a:txBody>
                  <a:tcPr marL="0" marR="0" marT="0" marB="0" anchor="ctr">
                    <a:solidFill>
                      <a:srgbClr val="0070C0"/>
                    </a:solidFill>
                  </a:tcPr>
                </a:tc>
                <a:tc>
                  <a:txBody>
                    <a:bodyPr/>
                    <a:lstStyle/>
                    <a:p>
                      <a:pPr algn="ctr" fontAlgn="ctr"/>
                      <a:r>
                        <a:rPr lang="en-US" altLang="zh-CN" sz="1200" b="1" i="0" u="none" strike="noStrike" dirty="0" smtClean="0">
                          <a:solidFill>
                            <a:schemeClr val="bg1"/>
                          </a:solidFill>
                          <a:effectLst/>
                          <a:latin typeface="宋体"/>
                        </a:rPr>
                        <a:t>Issue Date</a:t>
                      </a:r>
                      <a:endParaRPr lang="en-US" sz="1200" b="1" i="0" u="none" strike="noStrike" dirty="0">
                        <a:solidFill>
                          <a:schemeClr val="bg1"/>
                        </a:solidFill>
                        <a:effectLst/>
                        <a:latin typeface="宋体"/>
                      </a:endParaRPr>
                    </a:p>
                  </a:txBody>
                  <a:tcPr marL="0" marR="0" marT="0" marB="0" anchor="ctr">
                    <a:solidFill>
                      <a:srgbClr val="0070C0"/>
                    </a:solidFill>
                  </a:tcPr>
                </a:tc>
                <a:tc>
                  <a:txBody>
                    <a:bodyPr/>
                    <a:lstStyle/>
                    <a:p>
                      <a:pPr algn="ctr" fontAlgn="ctr"/>
                      <a:r>
                        <a:rPr lang="zh-CN" altLang="en-US" sz="1200" b="1" i="0" u="none" strike="noStrike" dirty="0" smtClean="0">
                          <a:solidFill>
                            <a:schemeClr val="bg1"/>
                          </a:solidFill>
                          <a:effectLst/>
                          <a:latin typeface="宋体"/>
                        </a:rPr>
                        <a:t>分析结果</a:t>
                      </a:r>
                      <a:endParaRPr lang="en-US" sz="1200" b="1" i="0" u="none" strike="noStrike" dirty="0">
                        <a:solidFill>
                          <a:schemeClr val="bg1"/>
                        </a:solidFill>
                        <a:effectLst/>
                        <a:latin typeface="宋体"/>
                      </a:endParaRPr>
                    </a:p>
                  </a:txBody>
                  <a:tcPr marL="0" marR="0" marT="0" marB="0" anchor="ctr">
                    <a:solidFill>
                      <a:srgbClr val="0070C0"/>
                    </a:solidFill>
                  </a:tcPr>
                </a:tc>
                <a:extLst>
                  <a:ext uri="{0D108BD9-81ED-4DB2-BD59-A6C34878D82A}">
                    <a16:rowId xmlns="" xmlns:a16="http://schemas.microsoft.com/office/drawing/2014/main" val="10000"/>
                  </a:ext>
                </a:extLst>
              </a:tr>
              <a:tr h="560306">
                <a:tc>
                  <a:txBody>
                    <a:bodyPr/>
                    <a:lstStyle/>
                    <a:p>
                      <a:pPr algn="ctr" fontAlgn="ctr"/>
                      <a:r>
                        <a:rPr lang="zh-CN" altLang="en-US" sz="1200" b="1" i="0" u="none" strike="noStrike" dirty="0" smtClean="0">
                          <a:solidFill>
                            <a:srgbClr val="000000"/>
                          </a:solidFill>
                          <a:effectLst/>
                          <a:latin typeface="宋体"/>
                        </a:rPr>
                        <a:t>麦斯凯</a:t>
                      </a:r>
                      <a:endParaRPr lang="zh-CN" altLang="en-US"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i="0" u="none" strike="noStrike" dirty="0" smtClean="0">
                          <a:solidFill>
                            <a:srgbClr val="000000"/>
                          </a:solidFill>
                          <a:effectLst/>
                          <a:latin typeface="宋体"/>
                        </a:rPr>
                        <a:t>Fairchild</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i="0" u="none" strike="noStrike" dirty="0" smtClean="0">
                          <a:solidFill>
                            <a:srgbClr val="000000"/>
                          </a:solidFill>
                          <a:effectLst/>
                          <a:latin typeface="宋体"/>
                        </a:rPr>
                        <a:t>FDS86242</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zh-CN" altLang="en-US" sz="1200" b="1" i="0" u="none" strike="noStrike" dirty="0" smtClean="0">
                          <a:solidFill>
                            <a:srgbClr val="000000"/>
                          </a:solidFill>
                          <a:effectLst/>
                          <a:latin typeface="宋体"/>
                        </a:rPr>
                        <a:t>无</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i="0" u="none" strike="noStrike" dirty="0" smtClean="0">
                          <a:solidFill>
                            <a:srgbClr val="000000"/>
                          </a:solidFill>
                          <a:effectLst/>
                          <a:latin typeface="宋体"/>
                        </a:rPr>
                        <a:t>24M</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i="0" u="none" strike="noStrike" dirty="0" smtClean="0">
                          <a:solidFill>
                            <a:srgbClr val="000000"/>
                          </a:solidFill>
                          <a:effectLst/>
                          <a:latin typeface="宋体"/>
                        </a:rPr>
                        <a:t>Door</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i="0" u="none" strike="noStrike" dirty="0" smtClean="0">
                          <a:solidFill>
                            <a:srgbClr val="000000"/>
                          </a:solidFill>
                          <a:effectLst/>
                          <a:latin typeface="宋体"/>
                        </a:rPr>
                        <a:t>2017/8/15</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zh-CN" altLang="en-US" sz="1200" b="1" i="0" u="none" strike="noStrike" dirty="0" smtClean="0">
                          <a:solidFill>
                            <a:srgbClr val="000000"/>
                          </a:solidFill>
                          <a:effectLst/>
                          <a:latin typeface="宋体"/>
                        </a:rPr>
                        <a:t>料批次不良，材料耐压不达标，不良率</a:t>
                      </a:r>
                      <a:r>
                        <a:rPr lang="en-US" altLang="zh-CN" sz="1200" b="1" i="0" u="none" strike="noStrike" dirty="0" smtClean="0">
                          <a:solidFill>
                            <a:srgbClr val="000000"/>
                          </a:solidFill>
                          <a:effectLst/>
                          <a:latin typeface="宋体"/>
                        </a:rPr>
                        <a:t>60%</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 xmlns:a16="http://schemas.microsoft.com/office/drawing/2014/main" val="10001"/>
                  </a:ext>
                </a:extLst>
              </a:tr>
              <a:tr h="312402">
                <a:tc>
                  <a:txBody>
                    <a:bodyPr/>
                    <a:lstStyle/>
                    <a:p>
                      <a:pPr algn="ctr" fontAlgn="ctr"/>
                      <a:r>
                        <a:rPr lang="zh-CN" altLang="en-US" sz="1200" b="1" i="0" u="none" strike="noStrike" dirty="0" smtClean="0">
                          <a:solidFill>
                            <a:srgbClr val="000000"/>
                          </a:solidFill>
                          <a:effectLst/>
                          <a:latin typeface="宋体"/>
                        </a:rPr>
                        <a:t>华创仕达</a:t>
                      </a:r>
                      <a:endParaRPr lang="zh-CN" altLang="en-US"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i="0" u="none" strike="noStrike" dirty="0" err="1" smtClean="0">
                          <a:solidFill>
                            <a:srgbClr val="000000"/>
                          </a:solidFill>
                          <a:effectLst/>
                          <a:latin typeface="宋体"/>
                        </a:rPr>
                        <a:t>Vishey</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i="0" u="none" strike="noStrike" dirty="0" smtClean="0">
                          <a:solidFill>
                            <a:srgbClr val="000000"/>
                          </a:solidFill>
                          <a:effectLst/>
                          <a:latin typeface="宋体"/>
                        </a:rPr>
                        <a:t>SI2305CDS-T1-GE3</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i="0" u="none" strike="noStrike" dirty="0" smtClean="0">
                          <a:solidFill>
                            <a:srgbClr val="000000"/>
                          </a:solidFill>
                          <a:effectLst/>
                          <a:latin typeface="宋体"/>
                        </a:rPr>
                        <a:t>16-Mar</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i="0" u="none" strike="noStrike" dirty="0" smtClean="0">
                          <a:solidFill>
                            <a:srgbClr val="000000"/>
                          </a:solidFill>
                          <a:effectLst/>
                          <a:latin typeface="宋体"/>
                        </a:rPr>
                        <a:t>24M</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i="0" u="none" strike="noStrike" dirty="0" smtClean="0">
                          <a:solidFill>
                            <a:srgbClr val="000000"/>
                          </a:solidFill>
                          <a:effectLst/>
                          <a:latin typeface="宋体"/>
                        </a:rPr>
                        <a:t>K1</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en-US" altLang="zh-CN" sz="1200" b="1" i="0" u="none" strike="noStrike" dirty="0" smtClean="0">
                          <a:solidFill>
                            <a:srgbClr val="000000"/>
                          </a:solidFill>
                          <a:effectLst/>
                          <a:latin typeface="宋体"/>
                        </a:rPr>
                        <a:t>2018/1/6</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tc>
                  <a:txBody>
                    <a:bodyPr/>
                    <a:lstStyle/>
                    <a:p>
                      <a:pPr algn="ctr" fontAlgn="ctr"/>
                      <a:r>
                        <a:rPr lang="zh-CN" altLang="en-US" sz="1200" b="1" i="0" u="none" strike="noStrike" dirty="0" smtClean="0">
                          <a:solidFill>
                            <a:srgbClr val="000000"/>
                          </a:solidFill>
                          <a:effectLst/>
                          <a:latin typeface="宋体"/>
                        </a:rPr>
                        <a:t>阻值超标</a:t>
                      </a:r>
                      <a:endParaRPr lang="en-US" altLang="zh-CN" sz="1200" b="1" i="0" u="none" strike="noStrike" dirty="0">
                        <a:solidFill>
                          <a:srgbClr val="000000"/>
                        </a:solidFill>
                        <a:effectLst/>
                        <a:latin typeface="宋体"/>
                      </a:endParaRPr>
                    </a:p>
                  </a:txBody>
                  <a:tcPr marL="0" marR="0" marT="0" marB="0" anchor="ctr">
                    <a:solidFill>
                      <a:schemeClr val="accent5">
                        <a:lumMod val="20000"/>
                        <a:lumOff val="80000"/>
                      </a:schemeClr>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0542604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328489" y="808012"/>
            <a:ext cx="12097343" cy="6000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97073" y="247156"/>
            <a:ext cx="1800493" cy="415498"/>
          </a:xfrm>
          <a:prstGeom prst="rect">
            <a:avLst/>
          </a:prstGeom>
          <a:effectLst/>
        </p:spPr>
        <p:txBody>
          <a:bodyPr vert="horz" wrap="none">
            <a:spAutoFit/>
          </a:bodyPr>
          <a:lstStyle/>
          <a:p>
            <a:r>
              <a:rPr lang="zh-CN" altLang="en-US" sz="2100" b="1" dirty="0">
                <a:solidFill>
                  <a:srgbClr val="2E2E2E"/>
                </a:solidFill>
                <a:latin typeface="+mj-lt"/>
                <a:ea typeface="微软雅黑" panose="020B0503020204020204" pitchFamily="34" charset="-122"/>
              </a:rPr>
              <a:t>采购渠道优化</a:t>
            </a:r>
          </a:p>
        </p:txBody>
      </p:sp>
      <p:grpSp>
        <p:nvGrpSpPr>
          <p:cNvPr id="4" name="组合 3">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5" name="组合 4">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9"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组合 5">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7" name="右箭头 6">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右箭头 7">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1"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graphicFrame>
        <p:nvGraphicFramePr>
          <p:cNvPr id="17" name="图表 16"/>
          <p:cNvGraphicFramePr>
            <a:graphicFrameLocks/>
          </p:cNvGraphicFramePr>
          <p:nvPr>
            <p:extLst>
              <p:ext uri="{D42A27DB-BD31-4B8C-83A1-F6EECF244321}">
                <p14:modId xmlns:p14="http://schemas.microsoft.com/office/powerpoint/2010/main" val="1998339343"/>
              </p:ext>
            </p:extLst>
          </p:nvPr>
        </p:nvGraphicFramePr>
        <p:xfrm>
          <a:off x="1375519" y="1796343"/>
          <a:ext cx="4703910" cy="4319917"/>
        </p:xfrm>
        <a:graphic>
          <a:graphicData uri="http://schemas.openxmlformats.org/drawingml/2006/chart">
            <c:chart xmlns:c="http://schemas.openxmlformats.org/drawingml/2006/chart" xmlns:r="http://schemas.openxmlformats.org/officeDocument/2006/relationships" r:id="rId4"/>
          </a:graphicData>
        </a:graphic>
      </p:graphicFrame>
      <p:sp>
        <p:nvSpPr>
          <p:cNvPr id="19" name="圆角矩形 18"/>
          <p:cNvSpPr/>
          <p:nvPr/>
        </p:nvSpPr>
        <p:spPr>
          <a:xfrm>
            <a:off x="7221463" y="1960141"/>
            <a:ext cx="2591950" cy="1343974"/>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577" indent="-228577">
              <a:buFont typeface="Arial" pitchFamily="34" charset="0"/>
              <a:buChar char="•"/>
            </a:pPr>
            <a:r>
              <a:rPr lang="zh-CN" altLang="en-US" sz="1600" dirty="0">
                <a:solidFill>
                  <a:schemeClr val="tx1"/>
                </a:solidFill>
                <a:latin typeface="微软雅黑" pitchFamily="34" charset="-122"/>
                <a:ea typeface="微软雅黑" pitchFamily="34" charset="-122"/>
              </a:rPr>
              <a:t>优化货源</a:t>
            </a:r>
            <a:endParaRPr lang="en-US" altLang="zh-CN" sz="1600" dirty="0">
              <a:solidFill>
                <a:schemeClr val="tx1"/>
              </a:solidFill>
              <a:latin typeface="微软雅黑" pitchFamily="34" charset="-122"/>
              <a:ea typeface="微软雅黑" pitchFamily="34" charset="-122"/>
            </a:endParaRPr>
          </a:p>
          <a:p>
            <a:pPr marL="228577" indent="-228577">
              <a:buFont typeface="Arial" pitchFamily="34" charset="0"/>
              <a:buChar char="•"/>
            </a:pPr>
            <a:r>
              <a:rPr lang="zh-CN" altLang="en-US" sz="1600" dirty="0">
                <a:solidFill>
                  <a:schemeClr val="tx1"/>
                </a:solidFill>
                <a:latin typeface="微软雅黑" pitchFamily="34" charset="-122"/>
                <a:ea typeface="微软雅黑" pitchFamily="34" charset="-122"/>
              </a:rPr>
              <a:t>加强代理合作</a:t>
            </a:r>
            <a:endParaRPr lang="en-US" altLang="zh-CN" sz="1600" dirty="0">
              <a:solidFill>
                <a:schemeClr val="tx1"/>
              </a:solidFill>
              <a:latin typeface="微软雅黑" pitchFamily="34" charset="-122"/>
              <a:ea typeface="微软雅黑" pitchFamily="34" charset="-122"/>
            </a:endParaRPr>
          </a:p>
          <a:p>
            <a:pPr marL="228577" indent="-228577">
              <a:buFont typeface="Arial" pitchFamily="34" charset="0"/>
              <a:buChar char="•"/>
            </a:pPr>
            <a:r>
              <a:rPr lang="zh-CN" altLang="en-US" sz="1600" dirty="0">
                <a:solidFill>
                  <a:schemeClr val="tx1"/>
                </a:solidFill>
                <a:latin typeface="微软雅黑" pitchFamily="34" charset="-122"/>
                <a:ea typeface="微软雅黑" pitchFamily="34" charset="-122"/>
              </a:rPr>
              <a:t>减少贸易商</a:t>
            </a:r>
            <a:endParaRPr lang="en-US" altLang="zh-CN" sz="1600" dirty="0">
              <a:solidFill>
                <a:schemeClr val="tx1"/>
              </a:solidFill>
              <a:latin typeface="微软雅黑" pitchFamily="34" charset="-122"/>
              <a:ea typeface="微软雅黑" pitchFamily="34" charset="-122"/>
            </a:endParaRPr>
          </a:p>
        </p:txBody>
      </p:sp>
      <p:sp>
        <p:nvSpPr>
          <p:cNvPr id="20" name="上箭头 19"/>
          <p:cNvSpPr/>
          <p:nvPr/>
        </p:nvSpPr>
        <p:spPr>
          <a:xfrm>
            <a:off x="8146393" y="3328293"/>
            <a:ext cx="646092" cy="6521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7221463" y="4048561"/>
            <a:ext cx="2591950" cy="1439972"/>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80962" indent="-380962">
              <a:buFont typeface="Arial" pitchFamily="34" charset="0"/>
              <a:buChar char="•"/>
            </a:pPr>
            <a:r>
              <a:rPr lang="zh-CN" altLang="en-US" sz="1600" dirty="0">
                <a:solidFill>
                  <a:schemeClr val="tx1"/>
                </a:solidFill>
                <a:latin typeface="微软雅黑" pitchFamily="34" charset="-122"/>
                <a:ea typeface="微软雅黑" pitchFamily="34" charset="-122"/>
              </a:rPr>
              <a:t>与研发一起建立</a:t>
            </a:r>
            <a:r>
              <a:rPr lang="en-US" altLang="zh-CN" sz="1600" dirty="0">
                <a:solidFill>
                  <a:schemeClr val="tx1"/>
                </a:solidFill>
                <a:latin typeface="微软雅黑" pitchFamily="34" charset="-122"/>
                <a:ea typeface="微软雅黑" pitchFamily="34" charset="-122"/>
              </a:rPr>
              <a:t>AVL</a:t>
            </a:r>
          </a:p>
          <a:p>
            <a:pPr marL="380962" indent="-380962">
              <a:buFont typeface="Arial" pitchFamily="34" charset="0"/>
              <a:buChar char="•"/>
            </a:pPr>
            <a:r>
              <a:rPr lang="zh-CN" altLang="en-US" sz="1600" dirty="0">
                <a:solidFill>
                  <a:schemeClr val="tx1"/>
                </a:solidFill>
                <a:latin typeface="微软雅黑" pitchFamily="34" charset="-122"/>
                <a:ea typeface="微软雅黑" pitchFamily="34" charset="-122"/>
              </a:rPr>
              <a:t>集中选型</a:t>
            </a:r>
            <a:endParaRPr lang="en-US" altLang="zh-CN" sz="1600" dirty="0">
              <a:solidFill>
                <a:schemeClr val="tx1"/>
              </a:solidFill>
              <a:latin typeface="微软雅黑" pitchFamily="34" charset="-122"/>
              <a:ea typeface="微软雅黑" pitchFamily="34" charset="-122"/>
            </a:endParaRPr>
          </a:p>
          <a:p>
            <a:pPr marL="380962" indent="-380962">
              <a:buFont typeface="Arial" pitchFamily="34" charset="0"/>
              <a:buChar char="•"/>
            </a:pPr>
            <a:r>
              <a:rPr lang="zh-CN" altLang="en-US" sz="1600" dirty="0">
                <a:solidFill>
                  <a:schemeClr val="tx1"/>
                </a:solidFill>
                <a:latin typeface="微软雅黑" pitchFamily="34" charset="-122"/>
                <a:ea typeface="微软雅黑" pitchFamily="34" charset="-122"/>
              </a:rPr>
              <a:t>集中采买</a:t>
            </a:r>
            <a:endParaRPr lang="en-US" altLang="zh-CN" sz="1600" dirty="0">
              <a:solidFill>
                <a:schemeClr val="tx1"/>
              </a:solidFill>
              <a:latin typeface="微软雅黑" pitchFamily="34" charset="-122"/>
              <a:ea typeface="微软雅黑" pitchFamily="34" charset="-122"/>
            </a:endParaRPr>
          </a:p>
          <a:p>
            <a:pPr marL="380962" indent="-380962">
              <a:buFont typeface="Arial" pitchFamily="34" charset="0"/>
              <a:buChar char="•"/>
            </a:pPr>
            <a:r>
              <a:rPr lang="zh-CN" altLang="en-US" sz="1600" dirty="0">
                <a:solidFill>
                  <a:schemeClr val="tx1"/>
                </a:solidFill>
                <a:latin typeface="微软雅黑" pitchFamily="34" charset="-122"/>
                <a:ea typeface="微软雅黑" pitchFamily="34" charset="-122"/>
              </a:rPr>
              <a:t>扩大量的优势</a:t>
            </a:r>
          </a:p>
        </p:txBody>
      </p:sp>
      <p:sp>
        <p:nvSpPr>
          <p:cNvPr id="22" name="虚尾箭头 21"/>
          <p:cNvSpPr/>
          <p:nvPr/>
        </p:nvSpPr>
        <p:spPr>
          <a:xfrm>
            <a:off x="981635" y="782302"/>
            <a:ext cx="10465832" cy="1177839"/>
          </a:xfrm>
          <a:prstGeom prst="strip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Arial" pitchFamily="34" charset="0"/>
                <a:cs typeface="Arial" pitchFamily="34" charset="0"/>
              </a:rPr>
              <a:t>2017  </a:t>
            </a:r>
            <a:r>
              <a:rPr lang="en-US" altLang="zh-CN" dirty="0" smtClean="0">
                <a:solidFill>
                  <a:schemeClr val="bg1"/>
                </a:solidFill>
                <a:latin typeface="Arial" pitchFamily="34" charset="0"/>
                <a:cs typeface="Arial" pitchFamily="34" charset="0"/>
              </a:rPr>
              <a:t>                                                          </a:t>
            </a:r>
            <a:r>
              <a:rPr lang="en-US" altLang="zh-CN" sz="3600" b="1" dirty="0">
                <a:solidFill>
                  <a:schemeClr val="bg1"/>
                </a:solidFill>
                <a:latin typeface="Arial" pitchFamily="34" charset="0"/>
                <a:cs typeface="Arial" pitchFamily="34" charset="0"/>
              </a:rPr>
              <a:t>2018</a:t>
            </a:r>
            <a:endParaRPr lang="zh-CN" altLang="en-US" sz="3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7149706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328489" y="808012"/>
            <a:ext cx="12097343" cy="6000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97073" y="247156"/>
            <a:ext cx="2653290" cy="415498"/>
          </a:xfrm>
          <a:prstGeom prst="rect">
            <a:avLst/>
          </a:prstGeom>
          <a:effectLst/>
        </p:spPr>
        <p:txBody>
          <a:bodyPr vert="horz" wrap="none">
            <a:spAutoFit/>
          </a:bodyPr>
          <a:lstStyle/>
          <a:p>
            <a:r>
              <a:rPr lang="en-US" altLang="zh-CN" sz="2100" b="1" dirty="0">
                <a:solidFill>
                  <a:srgbClr val="2E2E2E"/>
                </a:solidFill>
                <a:latin typeface="+mj-lt"/>
                <a:ea typeface="微软雅黑" panose="020B0503020204020204" pitchFamily="34" charset="-122"/>
              </a:rPr>
              <a:t>EMS</a:t>
            </a:r>
            <a:r>
              <a:rPr lang="zh-CN" altLang="en-US" sz="2100" b="1" dirty="0">
                <a:solidFill>
                  <a:srgbClr val="2E2E2E"/>
                </a:solidFill>
                <a:latin typeface="+mj-lt"/>
                <a:ea typeface="微软雅黑" panose="020B0503020204020204" pitchFamily="34" charset="-122"/>
              </a:rPr>
              <a:t>代工厂合作伙伴</a:t>
            </a:r>
          </a:p>
        </p:txBody>
      </p:sp>
      <p:grpSp>
        <p:nvGrpSpPr>
          <p:cNvPr id="4" name="组合 3">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5" name="组合 4">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9"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组合 5">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7" name="右箭头 6">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右箭头 7">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1"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196" y="880021"/>
            <a:ext cx="3263939" cy="1865868"/>
          </a:xfrm>
          <a:prstGeom prst="rect">
            <a:avLst/>
          </a:prstGeom>
        </p:spPr>
      </p:pic>
      <p:sp>
        <p:nvSpPr>
          <p:cNvPr id="21" name="矩形 20"/>
          <p:cNvSpPr/>
          <p:nvPr/>
        </p:nvSpPr>
        <p:spPr>
          <a:xfrm>
            <a:off x="725524" y="2922214"/>
            <a:ext cx="3741619" cy="1477328"/>
          </a:xfrm>
          <a:prstGeom prst="rect">
            <a:avLst/>
          </a:prstGeom>
        </p:spPr>
        <p:txBody>
          <a:bodyPr wrap="square">
            <a:spAutoFit/>
          </a:bodyPr>
          <a:lstStyle/>
          <a:p>
            <a:pPr marL="285750" indent="-285750">
              <a:lnSpc>
                <a:spcPct val="150000"/>
              </a:lnSpc>
              <a:buFont typeface="Arial" pitchFamily="34" charset="0"/>
              <a:buChar char="•"/>
            </a:pPr>
            <a:r>
              <a:rPr lang="zh-CN" altLang="en-US" sz="2000" b="1" dirty="0" smtClean="0">
                <a:solidFill>
                  <a:srgbClr val="C00000"/>
                </a:solidFill>
                <a:latin typeface="微软雅黑" pitchFamily="34" charset="-122"/>
                <a:ea typeface="微软雅黑" pitchFamily="34" charset="-122"/>
              </a:rPr>
              <a:t>多</a:t>
            </a:r>
            <a:r>
              <a:rPr lang="zh-CN" altLang="en-US" sz="2000" b="1" dirty="0">
                <a:solidFill>
                  <a:srgbClr val="C00000"/>
                </a:solidFill>
                <a:latin typeface="微软雅黑" pitchFamily="34" charset="-122"/>
                <a:ea typeface="微软雅黑" pitchFamily="34" charset="-122"/>
              </a:rPr>
              <a:t>客户共线，产能</a:t>
            </a:r>
            <a:r>
              <a:rPr lang="zh-CN" altLang="en-US" sz="2000" b="1" dirty="0" smtClean="0">
                <a:solidFill>
                  <a:srgbClr val="C00000"/>
                </a:solidFill>
                <a:latin typeface="微软雅黑" pitchFamily="34" charset="-122"/>
                <a:ea typeface="微软雅黑" pitchFamily="34" charset="-122"/>
              </a:rPr>
              <a:t>不足</a:t>
            </a:r>
            <a:endParaRPr lang="en-US" altLang="zh-CN" sz="2000" b="1" dirty="0" smtClean="0">
              <a:solidFill>
                <a:srgbClr val="C00000"/>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2000" b="1" dirty="0">
                <a:solidFill>
                  <a:srgbClr val="C00000"/>
                </a:solidFill>
                <a:latin typeface="微软雅黑" pitchFamily="34" charset="-122"/>
                <a:ea typeface="微软雅黑" pitchFamily="34" charset="-122"/>
              </a:rPr>
              <a:t>制</a:t>
            </a:r>
            <a:r>
              <a:rPr lang="zh-CN" altLang="en-US" sz="2000" b="1" dirty="0" smtClean="0">
                <a:solidFill>
                  <a:srgbClr val="C00000"/>
                </a:solidFill>
                <a:latin typeface="微软雅黑" pitchFamily="34" charset="-122"/>
                <a:ea typeface="微软雅黑" pitchFamily="34" charset="-122"/>
              </a:rPr>
              <a:t>程管理存在缺失</a:t>
            </a:r>
            <a:endParaRPr lang="en-US" altLang="zh-CN" sz="2000" b="1" dirty="0" smtClean="0">
              <a:solidFill>
                <a:srgbClr val="C00000"/>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2000" b="1" dirty="0" smtClean="0">
                <a:solidFill>
                  <a:srgbClr val="C00000"/>
                </a:solidFill>
                <a:latin typeface="微软雅黑" pitchFamily="34" charset="-122"/>
                <a:ea typeface="微软雅黑" pitchFamily="34" charset="-122"/>
              </a:rPr>
              <a:t>制造能力有待提高</a:t>
            </a:r>
            <a:endParaRPr lang="zh-CN" altLang="en-US" sz="2000" b="1" dirty="0">
              <a:solidFill>
                <a:srgbClr val="C00000"/>
              </a:solidFill>
              <a:latin typeface="微软雅黑" pitchFamily="34" charset="-122"/>
              <a:ea typeface="微软雅黑" pitchFamily="34" charset="-122"/>
            </a:endParaRPr>
          </a:p>
        </p:txBody>
      </p:sp>
      <p:pic>
        <p:nvPicPr>
          <p:cNvPr id="51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49096" y="1068590"/>
            <a:ext cx="3590851" cy="269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60669" y="3904357"/>
            <a:ext cx="3185592" cy="238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24931" y="3904358"/>
            <a:ext cx="4003332" cy="238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81921" y="1072567"/>
            <a:ext cx="3672619" cy="2689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15296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328489" y="808012"/>
            <a:ext cx="12097343" cy="6000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97073" y="231949"/>
            <a:ext cx="2663374" cy="420539"/>
          </a:xfrm>
          <a:prstGeom prst="rect">
            <a:avLst/>
          </a:prstGeom>
          <a:effectLst/>
        </p:spPr>
        <p:txBody>
          <a:bodyPr vert="horz" wrap="none" lIns="96433" tIns="48216" rIns="96433" bIns="48216">
            <a:spAutoFit/>
          </a:bodyPr>
          <a:lstStyle/>
          <a:p>
            <a:r>
              <a:rPr lang="en-US" altLang="zh-CN" sz="2100" b="1" dirty="0">
                <a:solidFill>
                  <a:srgbClr val="2E2E2E"/>
                </a:solidFill>
                <a:latin typeface="+mj-lt"/>
                <a:ea typeface="微软雅黑" panose="020B0503020204020204" pitchFamily="34" charset="-122"/>
              </a:rPr>
              <a:t>EMS</a:t>
            </a:r>
            <a:r>
              <a:rPr lang="zh-CN" altLang="en-US" sz="2100" b="1" dirty="0">
                <a:solidFill>
                  <a:srgbClr val="2E2E2E"/>
                </a:solidFill>
                <a:latin typeface="+mj-lt"/>
                <a:ea typeface="微软雅黑" panose="020B0503020204020204" pitchFamily="34" charset="-122"/>
              </a:rPr>
              <a:t>代工厂合作伙伴</a:t>
            </a:r>
          </a:p>
        </p:txBody>
      </p:sp>
      <p:grpSp>
        <p:nvGrpSpPr>
          <p:cNvPr id="4" name="组合 3">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5" name="组合 4">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9"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组合 5">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7" name="右箭头 6">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右箭头 7">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1"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9135" y="2879955"/>
            <a:ext cx="5949936" cy="2549392"/>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0624" y="3814687"/>
            <a:ext cx="3720996" cy="2407892"/>
          </a:xfrm>
          <a:prstGeom prst="rect">
            <a:avLst/>
          </a:prstGeom>
        </p:spPr>
      </p:pic>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196" y="880021"/>
            <a:ext cx="3263939" cy="1865868"/>
          </a:xfrm>
          <a:prstGeom prst="rect">
            <a:avLst/>
          </a:prstGeom>
        </p:spPr>
      </p:pic>
      <p:sp>
        <p:nvSpPr>
          <p:cNvPr id="24" name="虚尾箭头 23"/>
          <p:cNvSpPr/>
          <p:nvPr/>
        </p:nvSpPr>
        <p:spPr>
          <a:xfrm>
            <a:off x="981635" y="2608213"/>
            <a:ext cx="10465832" cy="1070763"/>
          </a:xfrm>
          <a:prstGeom prst="strip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Arial" pitchFamily="34" charset="0"/>
                <a:cs typeface="Arial" pitchFamily="34" charset="0"/>
              </a:rPr>
              <a:t>2017  </a:t>
            </a:r>
            <a:r>
              <a:rPr lang="en-US" altLang="zh-CN" dirty="0" smtClean="0">
                <a:solidFill>
                  <a:schemeClr val="bg1"/>
                </a:solidFill>
                <a:latin typeface="Arial" pitchFamily="34" charset="0"/>
                <a:cs typeface="Arial" pitchFamily="34" charset="0"/>
              </a:rPr>
              <a:t>                                                          </a:t>
            </a:r>
            <a:r>
              <a:rPr lang="en-US" altLang="zh-CN" sz="3600" b="1" dirty="0">
                <a:solidFill>
                  <a:schemeClr val="bg1"/>
                </a:solidFill>
                <a:latin typeface="Arial" pitchFamily="34" charset="0"/>
                <a:cs typeface="Arial" pitchFamily="34" charset="0"/>
              </a:rPr>
              <a:t>2018</a:t>
            </a:r>
            <a:endParaRPr lang="zh-CN" altLang="en-US" sz="3600" b="1" dirty="0">
              <a:solidFill>
                <a:schemeClr val="bg1"/>
              </a:solidFill>
              <a:latin typeface="Arial" pitchFamily="34" charset="0"/>
              <a:cs typeface="Arial" pitchFamily="34" charset="0"/>
            </a:endParaRPr>
          </a:p>
        </p:txBody>
      </p:sp>
      <p:pic>
        <p:nvPicPr>
          <p:cNvPr id="25" name="图片 24"/>
          <p:cNvPicPr>
            <a:picLocks noChangeAspect="1"/>
          </p:cNvPicPr>
          <p:nvPr/>
        </p:nvPicPr>
        <p:blipFill rotWithShape="1">
          <a:blip r:embed="rId7"/>
          <a:srcRect b="12553"/>
          <a:stretch/>
        </p:blipFill>
        <p:spPr>
          <a:xfrm>
            <a:off x="9574777" y="4312743"/>
            <a:ext cx="1872690" cy="1702225"/>
          </a:xfrm>
          <a:prstGeom prst="rect">
            <a:avLst/>
          </a:prstGeom>
        </p:spPr>
      </p:pic>
      <p:pic>
        <p:nvPicPr>
          <p:cNvPr id="26" name="图片 25"/>
          <p:cNvPicPr>
            <a:picLocks noChangeAspect="1"/>
          </p:cNvPicPr>
          <p:nvPr/>
        </p:nvPicPr>
        <p:blipFill rotWithShape="1">
          <a:blip r:embed="rId8"/>
          <a:srcRect l="27208" r="22398"/>
          <a:stretch/>
        </p:blipFill>
        <p:spPr>
          <a:xfrm>
            <a:off x="5925319" y="4624437"/>
            <a:ext cx="2216496" cy="2034946"/>
          </a:xfrm>
          <a:prstGeom prst="rect">
            <a:avLst/>
          </a:prstGeom>
        </p:spPr>
      </p:pic>
    </p:spTree>
    <p:extLst>
      <p:ext uri="{BB962C8B-B14F-4D97-AF65-F5344CB8AC3E}">
        <p14:creationId xmlns:p14="http://schemas.microsoft.com/office/powerpoint/2010/main" val="16008628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338811" y="1288286"/>
            <a:ext cx="6429374" cy="1135601"/>
          </a:xfrm>
          <a:prstGeom prst="rect">
            <a:avLst/>
          </a:prstGeom>
        </p:spPr>
        <p:txBody>
          <a:bodyPr lIns="96433" tIns="48216" rIns="96433" bIns="48216">
            <a:spAutoFit/>
          </a:bodyPr>
          <a:lstStyle/>
          <a:p>
            <a:r>
              <a:rPr lang="zh-CN" altLang="en-US" sz="2200" dirty="0">
                <a:latin typeface="微软雅黑" pitchFamily="34" charset="-122"/>
                <a:ea typeface="微软雅黑" pitchFamily="34" charset="-122"/>
              </a:rPr>
              <a:t>按照项目节点给出成本预算及实际</a:t>
            </a:r>
            <a:endParaRPr lang="en-US" altLang="zh-CN" sz="2200" dirty="0">
              <a:latin typeface="微软雅黑" pitchFamily="34" charset="-122"/>
              <a:ea typeface="微软雅黑" pitchFamily="34" charset="-122"/>
            </a:endParaRPr>
          </a:p>
          <a:p>
            <a:r>
              <a:rPr lang="zh-CN" altLang="en-US" sz="2200" dirty="0">
                <a:latin typeface="微软雅黑" pitchFamily="34" charset="-122"/>
                <a:ea typeface="微软雅黑" pitchFamily="34" charset="-122"/>
              </a:rPr>
              <a:t>记录变更原因</a:t>
            </a:r>
            <a:endParaRPr lang="en-US" altLang="zh-CN" sz="2200" dirty="0">
              <a:latin typeface="微软雅黑" pitchFamily="34" charset="-122"/>
              <a:ea typeface="微软雅黑" pitchFamily="34" charset="-122"/>
            </a:endParaRPr>
          </a:p>
          <a:p>
            <a:r>
              <a:rPr lang="zh-CN" altLang="en-US" sz="2200" dirty="0">
                <a:latin typeface="微软雅黑" pitchFamily="34" charset="-122"/>
                <a:ea typeface="微软雅黑" pitchFamily="34" charset="-122"/>
              </a:rPr>
              <a:t>推动降成本方案</a:t>
            </a:r>
            <a:endParaRPr lang="en-US" altLang="zh-CN" sz="2200" dirty="0">
              <a:latin typeface="微软雅黑" pitchFamily="34" charset="-122"/>
              <a:ea typeface="微软雅黑" pitchFamily="34" charset="-122"/>
            </a:endParaRPr>
          </a:p>
        </p:txBody>
      </p:sp>
      <p:graphicFrame>
        <p:nvGraphicFramePr>
          <p:cNvPr id="11" name="图示 10"/>
          <p:cNvGraphicFramePr/>
          <p:nvPr>
            <p:extLst>
              <p:ext uri="{D42A27DB-BD31-4B8C-83A1-F6EECF244321}">
                <p14:modId xmlns:p14="http://schemas.microsoft.com/office/powerpoint/2010/main" val="3405126393"/>
              </p:ext>
            </p:extLst>
          </p:nvPr>
        </p:nvGraphicFramePr>
        <p:xfrm>
          <a:off x="151177" y="3515106"/>
          <a:ext cx="12353872" cy="34414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1451011" y="260598"/>
            <a:ext cx="1818042" cy="421870"/>
          </a:xfrm>
          <a:prstGeom prst="rect">
            <a:avLst/>
          </a:prstGeom>
          <a:effectLst/>
        </p:spPr>
        <p:txBody>
          <a:bodyPr vert="horz" wrap="none" lIns="96433" tIns="48216" rIns="96433" bIns="48216">
            <a:spAutoFit/>
          </a:bodyPr>
          <a:lstStyle/>
          <a:p>
            <a:r>
              <a:rPr lang="zh-CN" altLang="en-US" sz="2100" b="1" dirty="0">
                <a:solidFill>
                  <a:srgbClr val="2E2E2E"/>
                </a:solidFill>
                <a:latin typeface="+mj-lt"/>
                <a:ea typeface="微软雅黑" panose="020B0503020204020204" pitchFamily="34" charset="-122"/>
              </a:rPr>
              <a:t>成本</a:t>
            </a:r>
            <a:r>
              <a:rPr lang="zh-CN" altLang="en-US" sz="2100" b="1" dirty="0">
                <a:solidFill>
                  <a:srgbClr val="2E2E2E"/>
                </a:solidFill>
                <a:latin typeface="Microsoft YaHei" charset="0"/>
                <a:ea typeface="Microsoft YaHei" charset="0"/>
                <a:cs typeface="Microsoft YaHei" charset="0"/>
              </a:rPr>
              <a:t>改善</a:t>
            </a:r>
            <a:r>
              <a:rPr lang="zh-CN" altLang="en-US" sz="2100" b="1" dirty="0">
                <a:solidFill>
                  <a:srgbClr val="2E2E2E"/>
                </a:solidFill>
                <a:latin typeface="+mj-lt"/>
                <a:ea typeface="微软雅黑" panose="020B0503020204020204" pitchFamily="34" charset="-122"/>
              </a:rPr>
              <a:t>计划</a:t>
            </a:r>
          </a:p>
        </p:txBody>
      </p:sp>
      <p:grpSp>
        <p:nvGrpSpPr>
          <p:cNvPr id="7" name="组合 22">
            <a:extLst>
              <a:ext uri="{FF2B5EF4-FFF2-40B4-BE49-F238E27FC236}">
                <a16:creationId xmlns:a16="http://schemas.microsoft.com/office/drawing/2014/main" xmlns="" id="{90CB7A63-7FB8-D54A-AB93-D4EF60C6BA80}"/>
              </a:ext>
            </a:extLst>
          </p:cNvPr>
          <p:cNvGrpSpPr/>
          <p:nvPr/>
        </p:nvGrpSpPr>
        <p:grpSpPr>
          <a:xfrm>
            <a:off x="325619" y="231897"/>
            <a:ext cx="1117254" cy="438262"/>
            <a:chOff x="232229" y="188685"/>
            <a:chExt cx="1686036" cy="661649"/>
          </a:xfrm>
        </p:grpSpPr>
        <p:grpSp>
          <p:nvGrpSpPr>
            <p:cNvPr id="10"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15"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13" name="右箭头 12">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右箭头 13">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extLst>
      <p:ext uri="{BB962C8B-B14F-4D97-AF65-F5344CB8AC3E}">
        <p14:creationId xmlns:p14="http://schemas.microsoft.com/office/powerpoint/2010/main" val="30219644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矩形 28"/>
          <p:cNvSpPr/>
          <p:nvPr/>
        </p:nvSpPr>
        <p:spPr>
          <a:xfrm>
            <a:off x="1397073" y="247156"/>
            <a:ext cx="2698175" cy="415498"/>
          </a:xfrm>
          <a:prstGeom prst="rect">
            <a:avLst/>
          </a:prstGeom>
          <a:effectLst/>
        </p:spPr>
        <p:txBody>
          <a:bodyPr vert="horz" wrap="none">
            <a:spAutoFit/>
          </a:bodyPr>
          <a:lstStyle/>
          <a:p>
            <a:r>
              <a:rPr lang="zh-CN" altLang="en-US" sz="2100" b="1" dirty="0">
                <a:solidFill>
                  <a:srgbClr val="2E2E2E"/>
                </a:solidFill>
                <a:latin typeface="+mj-lt"/>
                <a:ea typeface="微软雅黑" panose="020B0503020204020204" pitchFamily="34" charset="-122"/>
              </a:rPr>
              <a:t>工业设计</a:t>
            </a:r>
            <a:r>
              <a:rPr lang="en-US" altLang="zh-CN" sz="2100" b="1" dirty="0">
                <a:solidFill>
                  <a:srgbClr val="2E2E2E"/>
                </a:solidFill>
                <a:latin typeface="+mj-lt"/>
                <a:ea typeface="微软雅黑" panose="020B0503020204020204" pitchFamily="34" charset="-122"/>
              </a:rPr>
              <a:t>VS</a:t>
            </a:r>
            <a:r>
              <a:rPr lang="zh-CN" altLang="en-US" sz="2100" b="1" dirty="0">
                <a:solidFill>
                  <a:srgbClr val="2E2E2E"/>
                </a:solidFill>
                <a:latin typeface="+mj-lt"/>
                <a:ea typeface="微软雅黑" panose="020B0503020204020204" pitchFamily="34" charset="-122"/>
              </a:rPr>
              <a:t>结构设计</a:t>
            </a:r>
          </a:p>
        </p:txBody>
      </p:sp>
      <p:grpSp>
        <p:nvGrpSpPr>
          <p:cNvPr id="23" name="组合 22">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pic>
        <p:nvPicPr>
          <p:cNvPr id="35" name="图片 34"/>
          <p:cNvPicPr>
            <a:picLocks noChangeAspect="1"/>
          </p:cNvPicPr>
          <p:nvPr/>
        </p:nvPicPr>
        <p:blipFill>
          <a:blip r:embed="rId5"/>
          <a:stretch>
            <a:fillRect/>
          </a:stretch>
        </p:blipFill>
        <p:spPr>
          <a:xfrm>
            <a:off x="885836" y="1816125"/>
            <a:ext cx="5908423" cy="3946827"/>
          </a:xfrm>
          <a:prstGeom prst="rect">
            <a:avLst/>
          </a:prstGeom>
        </p:spPr>
      </p:pic>
      <p:sp>
        <p:nvSpPr>
          <p:cNvPr id="36" name="文本框 63">
            <a:extLst>
              <a:ext uri="{FF2B5EF4-FFF2-40B4-BE49-F238E27FC236}">
                <a16:creationId xmlns:a16="http://schemas.microsoft.com/office/drawing/2014/main" xmlns="" id="{525E913E-CD24-4EB1-A5F9-C9DFF1AB3336}"/>
              </a:ext>
            </a:extLst>
          </p:cNvPr>
          <p:cNvSpPr txBox="1"/>
          <p:nvPr/>
        </p:nvSpPr>
        <p:spPr>
          <a:xfrm>
            <a:off x="7099375" y="1384077"/>
            <a:ext cx="4488942" cy="2089162"/>
          </a:xfrm>
          <a:prstGeom prst="rect">
            <a:avLst/>
          </a:prstGeom>
          <a:noFill/>
        </p:spPr>
        <p:txBody>
          <a:bodyPr wrap="square" rtlCol="0">
            <a:spAutoFit/>
          </a:bodyPr>
          <a:lstStyle/>
          <a:p>
            <a:pPr marL="285750" indent="-285750">
              <a:lnSpc>
                <a:spcPts val="4000"/>
              </a:lnSpc>
              <a:buFont typeface="Arial" panose="020B0604020202020204" pitchFamily="34" charset="0"/>
              <a:buChar char="•"/>
            </a:pPr>
            <a:r>
              <a:rPr lang="zh-CN" altLang="en-US" sz="2400" dirty="0" smtClean="0">
                <a:latin typeface="+mj-ea"/>
                <a:ea typeface="+mj-ea"/>
              </a:rPr>
              <a:t>棘轮设计</a:t>
            </a:r>
          </a:p>
          <a:p>
            <a:pPr marL="285750" indent="-285750">
              <a:lnSpc>
                <a:spcPts val="4000"/>
              </a:lnSpc>
              <a:buFont typeface="Arial" panose="020B0604020202020204" pitchFamily="34" charset="0"/>
              <a:buChar char="•"/>
            </a:pPr>
            <a:r>
              <a:rPr lang="zh-CN" altLang="en-US" sz="2400" dirty="0" smtClean="0">
                <a:latin typeface="+mj-ea"/>
                <a:ea typeface="+mj-ea"/>
              </a:rPr>
              <a:t>超窄边框</a:t>
            </a:r>
          </a:p>
          <a:p>
            <a:pPr marL="285750" indent="-285750">
              <a:lnSpc>
                <a:spcPts val="4000"/>
              </a:lnSpc>
              <a:buFont typeface="Arial" panose="020B0604020202020204" pitchFamily="34" charset="0"/>
              <a:buChar char="•"/>
            </a:pPr>
            <a:r>
              <a:rPr lang="en-US" altLang="zh-CN" sz="2400" dirty="0" smtClean="0">
                <a:latin typeface="+mj-ea"/>
                <a:ea typeface="+mj-ea"/>
              </a:rPr>
              <a:t>3D</a:t>
            </a:r>
            <a:r>
              <a:rPr lang="zh-CN" altLang="en-US" sz="2400" dirty="0" smtClean="0">
                <a:latin typeface="+mj-ea"/>
                <a:ea typeface="+mj-ea"/>
              </a:rPr>
              <a:t>盖板</a:t>
            </a:r>
          </a:p>
          <a:p>
            <a:pPr marL="285750" indent="-285750">
              <a:lnSpc>
                <a:spcPts val="4000"/>
              </a:lnSpc>
              <a:buFont typeface="Arial" panose="020B0604020202020204" pitchFamily="34" charset="0"/>
              <a:buChar char="•"/>
            </a:pPr>
            <a:r>
              <a:rPr lang="zh-CN" altLang="en-US" sz="2400" dirty="0" smtClean="0">
                <a:latin typeface="+mj-ea"/>
                <a:ea typeface="+mj-ea"/>
              </a:rPr>
              <a:t>无缝结构</a:t>
            </a:r>
            <a:endParaRPr lang="en-US" altLang="zh-CN" sz="2400" dirty="0">
              <a:latin typeface="+mj-ea"/>
              <a:ea typeface="+mj-ea"/>
            </a:endParaRPr>
          </a:p>
        </p:txBody>
      </p:sp>
      <p:sp>
        <p:nvSpPr>
          <p:cNvPr id="37" name="文本框 3"/>
          <p:cNvSpPr txBox="1"/>
          <p:nvPr/>
        </p:nvSpPr>
        <p:spPr>
          <a:xfrm>
            <a:off x="7099375" y="4105280"/>
            <a:ext cx="3976261" cy="2089162"/>
          </a:xfrm>
          <a:prstGeom prst="rect">
            <a:avLst/>
          </a:prstGeom>
          <a:noFill/>
        </p:spPr>
        <p:txBody>
          <a:bodyPr wrap="square" rtlCol="0">
            <a:spAutoFit/>
          </a:bodyPr>
          <a:lstStyle/>
          <a:p>
            <a:pPr>
              <a:lnSpc>
                <a:spcPts val="4000"/>
              </a:lnSpc>
            </a:pPr>
            <a:endParaRPr kumimoji="1" lang="zh-CN" altLang="en-US" dirty="0" smtClean="0">
              <a:latin typeface="+mj-ea"/>
              <a:ea typeface="+mj-ea"/>
            </a:endParaRPr>
          </a:p>
          <a:p>
            <a:pPr marL="285750" indent="-285750">
              <a:lnSpc>
                <a:spcPts val="4000"/>
              </a:lnSpc>
              <a:buFont typeface="Arial" panose="020B0604020202020204" pitchFamily="34" charset="0"/>
              <a:buChar char="•"/>
            </a:pPr>
            <a:r>
              <a:rPr lang="zh-CN" altLang="en-US" sz="2400" dirty="0">
                <a:latin typeface="+mj-ea"/>
                <a:ea typeface="+mj-ea"/>
              </a:rPr>
              <a:t>点胶工艺特殊设备</a:t>
            </a:r>
          </a:p>
          <a:p>
            <a:pPr marL="285750" indent="-285750">
              <a:lnSpc>
                <a:spcPts val="4000"/>
              </a:lnSpc>
              <a:buFont typeface="Arial" panose="020B0604020202020204" pitchFamily="34" charset="0"/>
              <a:buChar char="•"/>
            </a:pPr>
            <a:r>
              <a:rPr lang="zh-CN" altLang="en-US" sz="2400" dirty="0">
                <a:latin typeface="+mj-ea"/>
                <a:ea typeface="+mj-ea"/>
              </a:rPr>
              <a:t>良率降低</a:t>
            </a:r>
          </a:p>
          <a:p>
            <a:pPr marL="285750" indent="-285750">
              <a:lnSpc>
                <a:spcPts val="4000"/>
              </a:lnSpc>
              <a:buFont typeface="Arial" panose="020B0604020202020204" pitchFamily="34" charset="0"/>
              <a:buChar char="•"/>
            </a:pPr>
            <a:r>
              <a:rPr lang="zh-CN" altLang="en-US" sz="2400" dirty="0">
                <a:latin typeface="+mj-ea"/>
                <a:ea typeface="+mj-ea"/>
              </a:rPr>
              <a:t>返工报废率增加</a:t>
            </a:r>
          </a:p>
        </p:txBody>
      </p:sp>
      <p:sp>
        <p:nvSpPr>
          <p:cNvPr id="2" name="矩形 1"/>
          <p:cNvSpPr/>
          <p:nvPr/>
        </p:nvSpPr>
        <p:spPr>
          <a:xfrm>
            <a:off x="7160175" y="3623360"/>
            <a:ext cx="4428142" cy="830997"/>
          </a:xfrm>
          <a:prstGeom prst="rect">
            <a:avLst/>
          </a:prstGeom>
          <a:solidFill>
            <a:srgbClr val="FF0000"/>
          </a:solidFill>
        </p:spPr>
        <p:txBody>
          <a:bodyPr wrap="square">
            <a:spAutoFit/>
          </a:bodyPr>
          <a:lstStyle/>
          <a:p>
            <a:r>
              <a:rPr kumimoji="1" lang="zh-CN" altLang="en-US" sz="2400" b="1" dirty="0">
                <a:solidFill>
                  <a:schemeClr val="bg1"/>
                </a:solidFill>
                <a:latin typeface="+mj-ea"/>
                <a:ea typeface="+mj-ea"/>
              </a:rPr>
              <a:t>边框缩短</a:t>
            </a:r>
            <a:r>
              <a:rPr kumimoji="1" lang="en-US" altLang="zh-CN" sz="2400" b="1" dirty="0">
                <a:solidFill>
                  <a:schemeClr val="bg1"/>
                </a:solidFill>
                <a:latin typeface="+mj-ea"/>
                <a:ea typeface="+mj-ea"/>
              </a:rPr>
              <a:t>1</a:t>
            </a:r>
            <a:r>
              <a:rPr kumimoji="1" lang="zh-CN" altLang="en-US" sz="2400" b="1" dirty="0">
                <a:solidFill>
                  <a:schemeClr val="bg1"/>
                </a:solidFill>
                <a:latin typeface="+mj-ea"/>
                <a:ea typeface="+mj-ea"/>
              </a:rPr>
              <a:t>毫米的要求我们付出</a:t>
            </a:r>
          </a:p>
          <a:p>
            <a:r>
              <a:rPr kumimoji="1" lang="zh-CN" altLang="en-US" sz="2400" b="1" dirty="0">
                <a:solidFill>
                  <a:schemeClr val="bg1"/>
                </a:solidFill>
                <a:latin typeface="+mj-ea"/>
                <a:ea typeface="+mj-ea"/>
              </a:rPr>
              <a:t>额外</a:t>
            </a:r>
            <a:r>
              <a:rPr kumimoji="1" lang="en-US" altLang="zh-CN" sz="2400" b="1" dirty="0">
                <a:solidFill>
                  <a:schemeClr val="bg1"/>
                </a:solidFill>
                <a:latin typeface="+mj-ea"/>
                <a:ea typeface="+mj-ea"/>
              </a:rPr>
              <a:t>20%</a:t>
            </a:r>
            <a:r>
              <a:rPr kumimoji="1" lang="zh-CN" altLang="en-US" sz="2400" b="1" dirty="0">
                <a:solidFill>
                  <a:schemeClr val="bg1"/>
                </a:solidFill>
                <a:latin typeface="+mj-ea"/>
                <a:ea typeface="+mj-ea"/>
              </a:rPr>
              <a:t>的成本</a:t>
            </a:r>
          </a:p>
        </p:txBody>
      </p:sp>
    </p:spTree>
    <p:extLst>
      <p:ext uri="{BB962C8B-B14F-4D97-AF65-F5344CB8AC3E}">
        <p14:creationId xmlns:p14="http://schemas.microsoft.com/office/powerpoint/2010/main" val="523623509"/>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47100" y="1257078"/>
            <a:ext cx="6429374" cy="789519"/>
          </a:xfrm>
          <a:prstGeom prst="rect">
            <a:avLst/>
          </a:prstGeom>
        </p:spPr>
        <p:txBody>
          <a:bodyPr lIns="96433" tIns="48216" rIns="96433" bIns="48216">
            <a:spAutoFit/>
          </a:bodyPr>
          <a:lstStyle/>
          <a:p>
            <a:r>
              <a:rPr lang="zh-CN" altLang="en-US" sz="2200" dirty="0">
                <a:latin typeface="微软雅黑" pitchFamily="34" charset="-122"/>
                <a:ea typeface="微软雅黑" pitchFamily="34" charset="-122"/>
              </a:rPr>
              <a:t>整理</a:t>
            </a:r>
            <a:r>
              <a:rPr lang="en-US" altLang="zh-CN" sz="2200" dirty="0">
                <a:latin typeface="微软雅黑" pitchFamily="34" charset="-122"/>
                <a:ea typeface="微软雅黑" pitchFamily="34" charset="-122"/>
              </a:rPr>
              <a:t>BOM</a:t>
            </a:r>
            <a:r>
              <a:rPr lang="zh-CN" altLang="en-US" sz="2200" dirty="0">
                <a:latin typeface="微软雅黑" pitchFamily="34" charset="-122"/>
                <a:ea typeface="微软雅黑" pitchFamily="34" charset="-122"/>
              </a:rPr>
              <a:t>成本变更轨迹</a:t>
            </a:r>
            <a:endParaRPr lang="en-US" altLang="zh-CN" sz="2200" dirty="0">
              <a:latin typeface="微软雅黑" pitchFamily="34" charset="-122"/>
              <a:ea typeface="微软雅黑" pitchFamily="34" charset="-122"/>
            </a:endParaRPr>
          </a:p>
          <a:p>
            <a:r>
              <a:rPr lang="zh-CN" altLang="en-US" sz="2200" dirty="0">
                <a:latin typeface="微软雅黑" pitchFamily="34" charset="-122"/>
                <a:ea typeface="微软雅黑" pitchFamily="34" charset="-122"/>
              </a:rPr>
              <a:t>每月汇总以查核项目成本趋势</a:t>
            </a:r>
          </a:p>
        </p:txBody>
      </p:sp>
      <p:sp>
        <p:nvSpPr>
          <p:cNvPr id="9" name="右箭头 8"/>
          <p:cNvSpPr/>
          <p:nvPr/>
        </p:nvSpPr>
        <p:spPr>
          <a:xfrm>
            <a:off x="2220614" y="3897828"/>
            <a:ext cx="2126486" cy="101219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r>
              <a:rPr lang="zh-CN" altLang="en-US" dirty="0" smtClean="0">
                <a:solidFill>
                  <a:schemeClr val="tx1"/>
                </a:solidFill>
                <a:latin typeface="Microsoft YaHei" charset="0"/>
                <a:ea typeface="Microsoft YaHei" charset="0"/>
                <a:cs typeface="Microsoft YaHei" charset="0"/>
              </a:rPr>
              <a:t>样本</a:t>
            </a:r>
            <a:endParaRPr lang="zh-CN" altLang="en-US" dirty="0">
              <a:solidFill>
                <a:schemeClr val="tx1"/>
              </a:solidFill>
              <a:latin typeface="Microsoft YaHei" charset="0"/>
              <a:ea typeface="Microsoft YaHei" charset="0"/>
              <a:cs typeface="Microsoft YaHei" charset="0"/>
            </a:endParaRPr>
          </a:p>
        </p:txBody>
      </p:sp>
      <p:graphicFrame>
        <p:nvGraphicFramePr>
          <p:cNvPr id="10" name="图表 9"/>
          <p:cNvGraphicFramePr>
            <a:graphicFrameLocks/>
          </p:cNvGraphicFramePr>
          <p:nvPr>
            <p:extLst>
              <p:ext uri="{D42A27DB-BD31-4B8C-83A1-F6EECF244321}">
                <p14:modId xmlns:p14="http://schemas.microsoft.com/office/powerpoint/2010/main" val="2656575619"/>
              </p:ext>
            </p:extLst>
          </p:nvPr>
        </p:nvGraphicFramePr>
        <p:xfrm>
          <a:off x="4717465" y="2313320"/>
          <a:ext cx="5254689" cy="3469863"/>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接连接符 3"/>
          <p:cNvCxnSpPr/>
          <p:nvPr/>
        </p:nvCxnSpPr>
        <p:spPr>
          <a:xfrm>
            <a:off x="5966230" y="2700468"/>
            <a:ext cx="1988175" cy="354458"/>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451011" y="260598"/>
            <a:ext cx="1818042" cy="421870"/>
          </a:xfrm>
          <a:prstGeom prst="rect">
            <a:avLst/>
          </a:prstGeom>
          <a:effectLst/>
        </p:spPr>
        <p:txBody>
          <a:bodyPr vert="horz" wrap="none" lIns="96433" tIns="48216" rIns="96433" bIns="48216">
            <a:spAutoFit/>
          </a:bodyPr>
          <a:lstStyle/>
          <a:p>
            <a:r>
              <a:rPr lang="zh-CN" altLang="en-US" sz="2100" b="1" dirty="0">
                <a:solidFill>
                  <a:srgbClr val="2E2E2E"/>
                </a:solidFill>
                <a:latin typeface="+mj-lt"/>
                <a:ea typeface="微软雅黑" panose="020B0503020204020204" pitchFamily="34" charset="-122"/>
              </a:rPr>
              <a:t>成本</a:t>
            </a:r>
            <a:r>
              <a:rPr lang="zh-CN" altLang="en-US" sz="2100" b="1" dirty="0">
                <a:solidFill>
                  <a:srgbClr val="2E2E2E"/>
                </a:solidFill>
                <a:latin typeface="Microsoft YaHei" charset="0"/>
                <a:ea typeface="Microsoft YaHei" charset="0"/>
                <a:cs typeface="Microsoft YaHei" charset="0"/>
              </a:rPr>
              <a:t>改善</a:t>
            </a:r>
            <a:r>
              <a:rPr lang="zh-CN" altLang="en-US" sz="2100" b="1" dirty="0">
                <a:solidFill>
                  <a:srgbClr val="2E2E2E"/>
                </a:solidFill>
                <a:latin typeface="+mj-lt"/>
                <a:ea typeface="微软雅黑" panose="020B0503020204020204" pitchFamily="34" charset="-122"/>
              </a:rPr>
              <a:t>计划</a:t>
            </a:r>
          </a:p>
        </p:txBody>
      </p:sp>
      <p:grpSp>
        <p:nvGrpSpPr>
          <p:cNvPr id="11" name="组合 22">
            <a:extLst>
              <a:ext uri="{FF2B5EF4-FFF2-40B4-BE49-F238E27FC236}">
                <a16:creationId xmlns:a16="http://schemas.microsoft.com/office/drawing/2014/main" xmlns="" id="{90CB7A63-7FB8-D54A-AB93-D4EF60C6BA80}"/>
              </a:ext>
            </a:extLst>
          </p:cNvPr>
          <p:cNvGrpSpPr/>
          <p:nvPr/>
        </p:nvGrpSpPr>
        <p:grpSpPr>
          <a:xfrm>
            <a:off x="325619" y="231897"/>
            <a:ext cx="1117254" cy="438262"/>
            <a:chOff x="232229" y="188685"/>
            <a:chExt cx="1686036" cy="661649"/>
          </a:xfrm>
        </p:grpSpPr>
        <p:grpSp>
          <p:nvGrpSpPr>
            <p:cNvPr id="12"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16"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14" name="右箭头 13">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右箭头 14">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extLst>
      <p:ext uri="{BB962C8B-B14F-4D97-AF65-F5344CB8AC3E}">
        <p14:creationId xmlns:p14="http://schemas.microsoft.com/office/powerpoint/2010/main" val="4723799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681638" y="1110868"/>
            <a:ext cx="6429374" cy="443437"/>
          </a:xfrm>
          <a:prstGeom prst="rect">
            <a:avLst/>
          </a:prstGeom>
        </p:spPr>
        <p:txBody>
          <a:bodyPr lIns="96433" tIns="48216" rIns="96433" bIns="48216">
            <a:spAutoFit/>
          </a:bodyPr>
          <a:lstStyle/>
          <a:p>
            <a:r>
              <a:rPr lang="zh-CN" altLang="en-US" sz="2200" dirty="0">
                <a:latin typeface="微软雅黑" pitchFamily="34" charset="-122"/>
                <a:ea typeface="微软雅黑" pitchFamily="34" charset="-122"/>
              </a:rPr>
              <a:t>库存管理</a:t>
            </a:r>
          </a:p>
        </p:txBody>
      </p:sp>
      <p:graphicFrame>
        <p:nvGraphicFramePr>
          <p:cNvPr id="3" name="图示 2"/>
          <p:cNvGraphicFramePr/>
          <p:nvPr>
            <p:extLst>
              <p:ext uri="{D42A27DB-BD31-4B8C-83A1-F6EECF244321}">
                <p14:modId xmlns:p14="http://schemas.microsoft.com/office/powerpoint/2010/main" val="3778832232"/>
              </p:ext>
            </p:extLst>
          </p:nvPr>
        </p:nvGraphicFramePr>
        <p:xfrm>
          <a:off x="7273362" y="1746705"/>
          <a:ext cx="4235203" cy="3599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图示 4"/>
          <p:cNvGraphicFramePr/>
          <p:nvPr>
            <p:extLst>
              <p:ext uri="{D42A27DB-BD31-4B8C-83A1-F6EECF244321}">
                <p14:modId xmlns:p14="http://schemas.microsoft.com/office/powerpoint/2010/main" val="2480258524"/>
              </p:ext>
            </p:extLst>
          </p:nvPr>
        </p:nvGraphicFramePr>
        <p:xfrm>
          <a:off x="1210149" y="2078993"/>
          <a:ext cx="4471489" cy="31862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矩形 7"/>
          <p:cNvSpPr/>
          <p:nvPr/>
        </p:nvSpPr>
        <p:spPr>
          <a:xfrm>
            <a:off x="1451011" y="260598"/>
            <a:ext cx="1818042" cy="421870"/>
          </a:xfrm>
          <a:prstGeom prst="rect">
            <a:avLst/>
          </a:prstGeom>
          <a:effectLst/>
        </p:spPr>
        <p:txBody>
          <a:bodyPr vert="horz" wrap="none" lIns="96433" tIns="48216" rIns="96433" bIns="48216">
            <a:spAutoFit/>
          </a:bodyPr>
          <a:lstStyle/>
          <a:p>
            <a:r>
              <a:rPr lang="zh-CN" altLang="en-US" sz="2100" b="1" dirty="0">
                <a:solidFill>
                  <a:srgbClr val="2E2E2E"/>
                </a:solidFill>
                <a:latin typeface="+mj-lt"/>
                <a:ea typeface="微软雅黑" panose="020B0503020204020204" pitchFamily="34" charset="-122"/>
              </a:rPr>
              <a:t>成本</a:t>
            </a:r>
            <a:r>
              <a:rPr lang="zh-CN" altLang="en-US" sz="2100" b="1" dirty="0">
                <a:solidFill>
                  <a:srgbClr val="2E2E2E"/>
                </a:solidFill>
                <a:latin typeface="Microsoft YaHei" charset="0"/>
                <a:ea typeface="Microsoft YaHei" charset="0"/>
                <a:cs typeface="Microsoft YaHei" charset="0"/>
              </a:rPr>
              <a:t>改善</a:t>
            </a:r>
            <a:r>
              <a:rPr lang="zh-CN" altLang="en-US" sz="2100" b="1" dirty="0">
                <a:solidFill>
                  <a:srgbClr val="2E2E2E"/>
                </a:solidFill>
                <a:latin typeface="+mj-lt"/>
                <a:ea typeface="微软雅黑" panose="020B0503020204020204" pitchFamily="34" charset="-122"/>
              </a:rPr>
              <a:t>计划</a:t>
            </a:r>
          </a:p>
        </p:txBody>
      </p:sp>
      <p:grpSp>
        <p:nvGrpSpPr>
          <p:cNvPr id="9" name="组合 22">
            <a:extLst>
              <a:ext uri="{FF2B5EF4-FFF2-40B4-BE49-F238E27FC236}">
                <a16:creationId xmlns:a16="http://schemas.microsoft.com/office/drawing/2014/main" xmlns="" id="{90CB7A63-7FB8-D54A-AB93-D4EF60C6BA80}"/>
              </a:ext>
            </a:extLst>
          </p:cNvPr>
          <p:cNvGrpSpPr/>
          <p:nvPr/>
        </p:nvGrpSpPr>
        <p:grpSpPr>
          <a:xfrm>
            <a:off x="325619" y="231897"/>
            <a:ext cx="1117254" cy="438262"/>
            <a:chOff x="232229" y="188685"/>
            <a:chExt cx="1686036" cy="661649"/>
          </a:xfrm>
        </p:grpSpPr>
        <p:grpSp>
          <p:nvGrpSpPr>
            <p:cNvPr id="10"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14"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12" name="右箭头 11">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右箭头 12">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4" name="矩形 3"/>
          <p:cNvSpPr/>
          <p:nvPr/>
        </p:nvSpPr>
        <p:spPr>
          <a:xfrm>
            <a:off x="1341726" y="2622397"/>
            <a:ext cx="6426863" cy="651372"/>
          </a:xfrm>
          <a:prstGeom prst="rect">
            <a:avLst/>
          </a:prstGeom>
        </p:spPr>
        <p:txBody>
          <a:bodyPr lIns="96433" tIns="48216" rIns="96433" bIns="48216">
            <a:spAutoFit/>
          </a:bodyPr>
          <a:lstStyle/>
          <a:p>
            <a:pPr lvl="0"/>
            <a:r>
              <a:rPr lang="zh-CN" altLang="en-US" dirty="0">
                <a:latin typeface="微软雅黑" pitchFamily="34" charset="-122"/>
                <a:ea typeface="微软雅黑" pitchFamily="34" charset="-122"/>
              </a:rPr>
              <a:t>当日帐当日清</a:t>
            </a:r>
          </a:p>
          <a:p>
            <a:pPr lvl="0"/>
            <a:r>
              <a:rPr lang="zh-CN" altLang="en-US" dirty="0">
                <a:latin typeface="微软雅黑" pitchFamily="34" charset="-122"/>
                <a:ea typeface="微软雅黑" pitchFamily="34" charset="-122"/>
              </a:rPr>
              <a:t>月度盘点</a:t>
            </a:r>
          </a:p>
        </p:txBody>
      </p:sp>
      <p:sp>
        <p:nvSpPr>
          <p:cNvPr id="6" name="矩形 5"/>
          <p:cNvSpPr/>
          <p:nvPr/>
        </p:nvSpPr>
        <p:spPr>
          <a:xfrm>
            <a:off x="1341726" y="3977568"/>
            <a:ext cx="6426863" cy="928370"/>
          </a:xfrm>
          <a:prstGeom prst="rect">
            <a:avLst/>
          </a:prstGeom>
        </p:spPr>
        <p:txBody>
          <a:bodyPr lIns="96433" tIns="48216" rIns="96433" bIns="48216">
            <a:spAutoFit/>
          </a:bodyPr>
          <a:lstStyle/>
          <a:p>
            <a:pPr lvl="0"/>
            <a:r>
              <a:rPr lang="zh-CN" altLang="en-US">
                <a:latin typeface="微软雅黑" pitchFamily="34" charset="-122"/>
                <a:ea typeface="微软雅黑" pitchFamily="34" charset="-122"/>
              </a:rPr>
              <a:t>先进先出</a:t>
            </a:r>
          </a:p>
          <a:p>
            <a:pPr lvl="0"/>
            <a:r>
              <a:rPr lang="zh-CN" altLang="en-US" dirty="0">
                <a:latin typeface="微软雅黑" pitchFamily="34" charset="-122"/>
                <a:ea typeface="微软雅黑" pitchFamily="34" charset="-122"/>
              </a:rPr>
              <a:t>库龄报告</a:t>
            </a:r>
          </a:p>
          <a:p>
            <a:pPr lvl="0"/>
            <a:r>
              <a:rPr lang="zh-CN" altLang="en-US" dirty="0">
                <a:latin typeface="微软雅黑" pitchFamily="34" charset="-122"/>
                <a:ea typeface="微软雅黑" pitchFamily="34" charset="-122"/>
              </a:rPr>
              <a:t>超期处理</a:t>
            </a:r>
          </a:p>
        </p:txBody>
      </p:sp>
    </p:spTree>
    <p:extLst>
      <p:ext uri="{BB962C8B-B14F-4D97-AF65-F5344CB8AC3E}">
        <p14:creationId xmlns:p14="http://schemas.microsoft.com/office/powerpoint/2010/main" val="42772487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 y="0"/>
            <a:ext cx="12858044" cy="7232650"/>
          </a:xfrm>
          <a:prstGeom prst="rect">
            <a:avLst/>
          </a:prstGeom>
        </p:spPr>
      </p:pic>
      <p:sp>
        <p:nvSpPr>
          <p:cNvPr id="13" name="TextBox 12"/>
          <p:cNvSpPr txBox="1"/>
          <p:nvPr/>
        </p:nvSpPr>
        <p:spPr>
          <a:xfrm>
            <a:off x="564753" y="4912469"/>
            <a:ext cx="12201326" cy="769441"/>
          </a:xfrm>
          <a:prstGeom prst="rect">
            <a:avLst/>
          </a:prstGeom>
          <a:noFill/>
        </p:spPr>
        <p:txBody>
          <a:bodyPr wrap="square" rtlCol="0">
            <a:spAutoFit/>
          </a:bodyPr>
          <a:lstStyle/>
          <a:p>
            <a:r>
              <a:rPr lang="zh-CN" altLang="en-US" sz="4400" b="1" dirty="0" smtClean="0">
                <a:solidFill>
                  <a:schemeClr val="tx1">
                    <a:lumMod val="75000"/>
                    <a:lumOff val="25000"/>
                  </a:schemeClr>
                </a:solidFill>
                <a:latin typeface="+mj-ea"/>
                <a:ea typeface="+mj-ea"/>
              </a:rPr>
              <a:t>硬件产品及项目</a:t>
            </a:r>
            <a:endParaRPr lang="zh-CN" altLang="en-US" sz="4400" b="1" dirty="0">
              <a:solidFill>
                <a:schemeClr val="tx1">
                  <a:lumMod val="75000"/>
                  <a:lumOff val="25000"/>
                </a:schemeClr>
              </a:solidFill>
              <a:latin typeface="+mj-ea"/>
              <a:ea typeface="+mj-ea"/>
            </a:endParaRPr>
          </a:p>
        </p:txBody>
      </p:sp>
      <p:sp>
        <p:nvSpPr>
          <p:cNvPr id="14" name="TextBox 13"/>
          <p:cNvSpPr txBox="1"/>
          <p:nvPr/>
        </p:nvSpPr>
        <p:spPr>
          <a:xfrm>
            <a:off x="596727" y="5767854"/>
            <a:ext cx="5760640" cy="584775"/>
          </a:xfrm>
          <a:prstGeom prst="rect">
            <a:avLst/>
          </a:prstGeom>
          <a:noFill/>
        </p:spPr>
        <p:txBody>
          <a:bodyPr wrap="square" rtlCol="0">
            <a:spAutoFit/>
          </a:bodyPr>
          <a:lstStyle/>
          <a:p>
            <a:r>
              <a:rPr lang="en-US" altLang="zh-CN" sz="3200" b="1" dirty="0">
                <a:solidFill>
                  <a:srgbClr val="0070C0"/>
                </a:solidFill>
                <a:latin typeface="+mn-lt"/>
                <a:ea typeface="+mj-ea"/>
              </a:rPr>
              <a:t>2018</a:t>
            </a:r>
            <a:r>
              <a:rPr lang="zh-CN" altLang="en-US" sz="3200" b="1" dirty="0">
                <a:solidFill>
                  <a:srgbClr val="0070C0"/>
                </a:solidFill>
                <a:latin typeface="+mn-lt"/>
                <a:ea typeface="+mj-ea"/>
              </a:rPr>
              <a:t>年</a:t>
            </a:r>
            <a:r>
              <a:rPr lang="en-US" altLang="zh-CN" sz="3200" b="1" dirty="0">
                <a:solidFill>
                  <a:srgbClr val="0070C0"/>
                </a:solidFill>
                <a:latin typeface="+mn-lt"/>
                <a:ea typeface="+mj-ea"/>
              </a:rPr>
              <a:t>2</a:t>
            </a:r>
            <a:r>
              <a:rPr lang="zh-CN" altLang="en-US" sz="3200" b="1" dirty="0">
                <a:solidFill>
                  <a:srgbClr val="0070C0"/>
                </a:solidFill>
                <a:latin typeface="+mn-lt"/>
                <a:ea typeface="+mj-ea"/>
              </a:rPr>
              <a:t>月汇报</a:t>
            </a:r>
          </a:p>
        </p:txBody>
      </p:sp>
    </p:spTree>
    <p:extLst>
      <p:ext uri="{BB962C8B-B14F-4D97-AF65-F5344CB8AC3E}">
        <p14:creationId xmlns:p14="http://schemas.microsoft.com/office/powerpoint/2010/main" val="19533947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组合 22">
            <a:extLst>
              <a:ext uri="{FF2B5EF4-FFF2-40B4-BE49-F238E27FC236}">
                <a16:creationId xmlns="" xmlns:a16="http://schemas.microsoft.com/office/drawing/2014/main" id="{90CB7A63-7FB8-D54A-AB93-D4EF60C6BA80}"/>
              </a:ext>
            </a:extLst>
          </p:cNvPr>
          <p:cNvGrpSpPr/>
          <p:nvPr/>
        </p:nvGrpSpPr>
        <p:grpSpPr>
          <a:xfrm>
            <a:off x="325619" y="231897"/>
            <a:ext cx="1117254" cy="438262"/>
            <a:chOff x="232229" y="188685"/>
            <a:chExt cx="1686036" cy="661649"/>
          </a:xfrm>
        </p:grpSpPr>
        <p:grpSp>
          <p:nvGrpSpPr>
            <p:cNvPr id="8" name="组合 23">
              <a:extLst>
                <a:ext uri="{FF2B5EF4-FFF2-40B4-BE49-F238E27FC236}">
                  <a16:creationId xmlns=""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12" name="图片 14">
                <a:extLst>
                  <a:ext uri="{FF2B5EF4-FFF2-40B4-BE49-F238E27FC236}">
                    <a16:creationId xmlns="" xmlns:a16="http://schemas.microsoft.com/office/drawing/2014/main" id="{1AEF9F4A-A266-4848-AB56-44B9257B694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4">
                <a:extLst>
                  <a:ext uri="{FF2B5EF4-FFF2-40B4-BE49-F238E27FC236}">
                    <a16:creationId xmlns="" xmlns:a16="http://schemas.microsoft.com/office/drawing/2014/main" id="{7E569D32-2D78-0548-AD80-BD526C2DBF1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组合 29">
              <a:extLst>
                <a:ext uri="{FF2B5EF4-FFF2-40B4-BE49-F238E27FC236}">
                  <a16:creationId xmlns=""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10" name="右箭头 9">
                <a:extLst>
                  <a:ext uri="{FF2B5EF4-FFF2-40B4-BE49-F238E27FC236}">
                    <a16:creationId xmlns=""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右箭头 10">
                <a:extLst>
                  <a:ext uri="{FF2B5EF4-FFF2-40B4-BE49-F238E27FC236}">
                    <a16:creationId xmlns=""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aphicFrame>
        <p:nvGraphicFramePr>
          <p:cNvPr id="14" name="图示 13"/>
          <p:cNvGraphicFramePr/>
          <p:nvPr>
            <p:extLst>
              <p:ext uri="{D42A27DB-BD31-4B8C-83A1-F6EECF244321}">
                <p14:modId xmlns:p14="http://schemas.microsoft.com/office/powerpoint/2010/main" val="2061749044"/>
              </p:ext>
            </p:extLst>
          </p:nvPr>
        </p:nvGraphicFramePr>
        <p:xfrm>
          <a:off x="2540943" y="2032149"/>
          <a:ext cx="7711401" cy="28803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矩形 14"/>
          <p:cNvSpPr/>
          <p:nvPr/>
        </p:nvSpPr>
        <p:spPr>
          <a:xfrm>
            <a:off x="1451011" y="260598"/>
            <a:ext cx="733358" cy="420539"/>
          </a:xfrm>
          <a:prstGeom prst="rect">
            <a:avLst/>
          </a:prstGeom>
          <a:effectLst/>
        </p:spPr>
        <p:txBody>
          <a:bodyPr vert="horz" wrap="none" lIns="96433" tIns="48216" rIns="96433" bIns="48216">
            <a:spAutoFit/>
          </a:bodyPr>
          <a:lstStyle/>
          <a:p>
            <a:r>
              <a:rPr lang="zh-CN" altLang="en-US" sz="2100" b="1" dirty="0" smtClean="0">
                <a:solidFill>
                  <a:srgbClr val="2E2E2E"/>
                </a:solidFill>
                <a:latin typeface="+mj-lt"/>
                <a:ea typeface="微软雅黑" panose="020B0503020204020204" pitchFamily="34" charset="-122"/>
              </a:rPr>
              <a:t>目录</a:t>
            </a:r>
            <a:endParaRPr lang="zh-CN" altLang="en-US" sz="2100" b="1" dirty="0">
              <a:solidFill>
                <a:srgbClr val="2E2E2E"/>
              </a:solidFill>
              <a:latin typeface="+mj-lt"/>
              <a:ea typeface="微软雅黑" panose="020B0503020204020204" pitchFamily="34" charset="-122"/>
            </a:endParaRPr>
          </a:p>
        </p:txBody>
      </p:sp>
    </p:spTree>
    <p:extLst>
      <p:ext uri="{BB962C8B-B14F-4D97-AF65-F5344CB8AC3E}">
        <p14:creationId xmlns:p14="http://schemas.microsoft.com/office/powerpoint/2010/main" val="6358170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五边形 25"/>
          <p:cNvSpPr/>
          <p:nvPr/>
        </p:nvSpPr>
        <p:spPr bwMode="auto">
          <a:xfrm>
            <a:off x="8894395" y="2163816"/>
            <a:ext cx="3445950" cy="2978212"/>
          </a:xfrm>
          <a:prstGeom prst="homePlate">
            <a:avLst>
              <a:gd name="adj" fmla="val 0"/>
            </a:avLst>
          </a:prstGeom>
          <a:solidFill>
            <a:schemeClr val="accent5">
              <a:lumMod val="75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84582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25" name="矩形 24"/>
          <p:cNvSpPr/>
          <p:nvPr/>
        </p:nvSpPr>
        <p:spPr bwMode="auto">
          <a:xfrm>
            <a:off x="4663427" y="2133347"/>
            <a:ext cx="3445950" cy="3008681"/>
          </a:xfrm>
          <a:prstGeom prst="rect">
            <a:avLst/>
          </a:prstGeom>
          <a:solidFill>
            <a:schemeClr val="accent6">
              <a:lumMod val="75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84582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4" name="矩形 23"/>
          <p:cNvSpPr/>
          <p:nvPr/>
        </p:nvSpPr>
        <p:spPr bwMode="auto">
          <a:xfrm>
            <a:off x="442592" y="2145898"/>
            <a:ext cx="3445950" cy="2996130"/>
          </a:xfrm>
          <a:prstGeom prst="rect">
            <a:avLst/>
          </a:prstGeom>
          <a:solidFill>
            <a:srgbClr val="0070C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84582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 name="矩形 1"/>
          <p:cNvSpPr/>
          <p:nvPr/>
        </p:nvSpPr>
        <p:spPr>
          <a:xfrm>
            <a:off x="442592" y="2163816"/>
            <a:ext cx="3445950" cy="2978212"/>
          </a:xfrm>
          <a:prstGeom prst="rect">
            <a:avLst/>
          </a:prstGeom>
          <a:solidFill>
            <a:srgbClr val="0070C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t"/>
          <a:lstStyle/>
          <a:p>
            <a:pPr algn="ctr"/>
            <a:endParaRPr lang="en-US" altLang="zh-CN" sz="2100" b="1" dirty="0">
              <a:solidFill>
                <a:schemeClr val="tx1"/>
              </a:solidFill>
              <a:latin typeface="微软雅黑" panose="020B0503020204020204" pitchFamily="34" charset="-122"/>
              <a:ea typeface="微软雅黑" panose="020B0503020204020204" pitchFamily="34" charset="-122"/>
            </a:endParaRPr>
          </a:p>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 name="右箭头 2"/>
          <p:cNvSpPr/>
          <p:nvPr/>
        </p:nvSpPr>
        <p:spPr>
          <a:xfrm>
            <a:off x="4119355" y="3274025"/>
            <a:ext cx="361699" cy="743184"/>
          </a:xfrm>
          <a:prstGeom prst="rightArrow">
            <a:avLst/>
          </a:prstGeom>
          <a:solidFill>
            <a:srgbClr val="2A65A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3" tIns="48216" rIns="96433" bIns="48216" numCol="1" spcCol="0" rtlCol="0" fromWordArt="0" anchor="ctr" anchorCtr="0" forceAA="0" compatLnSpc="1">
            <a:prstTxWarp prst="textNoShape">
              <a:avLst/>
            </a:prstTxWarp>
            <a:noAutofit/>
          </a:bodyPr>
          <a:lstStyle/>
          <a:p>
            <a:pPr algn="ctr"/>
            <a:endParaRPr lang="zh-CN" altLang="en-US"/>
          </a:p>
        </p:txBody>
      </p:sp>
      <p:sp>
        <p:nvSpPr>
          <p:cNvPr id="11" name="右箭头 10"/>
          <p:cNvSpPr/>
          <p:nvPr/>
        </p:nvSpPr>
        <p:spPr>
          <a:xfrm>
            <a:off x="8326607" y="3274025"/>
            <a:ext cx="361699" cy="743184"/>
          </a:xfrm>
          <a:prstGeom prst="rightArrow">
            <a:avLst/>
          </a:prstGeom>
          <a:solidFill>
            <a:srgbClr val="2A65A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3" tIns="48216" rIns="96433" bIns="48216" numCol="1" spcCol="0" rtlCol="0" fromWordArt="0" anchor="ctr" anchorCtr="0" forceAA="0" compatLnSpc="1">
            <a:prstTxWarp prst="textNoShape">
              <a:avLst/>
            </a:prstTxWarp>
            <a:noAutofit/>
          </a:bodyPr>
          <a:lstStyle/>
          <a:p>
            <a:pPr algn="ctr"/>
            <a:endParaRPr lang="zh-CN" altLang="en-US"/>
          </a:p>
        </p:txBody>
      </p:sp>
      <p:sp>
        <p:nvSpPr>
          <p:cNvPr id="12" name="矩形 11"/>
          <p:cNvSpPr/>
          <p:nvPr/>
        </p:nvSpPr>
        <p:spPr>
          <a:xfrm>
            <a:off x="1451011" y="260598"/>
            <a:ext cx="1547500" cy="421870"/>
          </a:xfrm>
          <a:prstGeom prst="rect">
            <a:avLst/>
          </a:prstGeom>
          <a:effectLst/>
        </p:spPr>
        <p:txBody>
          <a:bodyPr vert="horz" wrap="none" lIns="96433" tIns="48216" rIns="96433" bIns="48216">
            <a:spAutoFit/>
          </a:bodyPr>
          <a:lstStyle/>
          <a:p>
            <a:r>
              <a:rPr lang="zh-CN" altLang="en-US" sz="2100" b="1" dirty="0">
                <a:solidFill>
                  <a:srgbClr val="2E2E2E"/>
                </a:solidFill>
                <a:latin typeface="+mj-lt"/>
                <a:ea typeface="微软雅黑" panose="020B0503020204020204" pitchFamily="34" charset="-122"/>
              </a:rPr>
              <a:t>组织及人员</a:t>
            </a:r>
          </a:p>
        </p:txBody>
      </p:sp>
      <p:grpSp>
        <p:nvGrpSpPr>
          <p:cNvPr id="13" name="组合 22">
            <a:extLst>
              <a:ext uri="{FF2B5EF4-FFF2-40B4-BE49-F238E27FC236}">
                <a16:creationId xmlns:a16="http://schemas.microsoft.com/office/drawing/2014/main" xmlns="" id="{90CB7A63-7FB8-D54A-AB93-D4EF60C6BA80}"/>
              </a:ext>
            </a:extLst>
          </p:cNvPr>
          <p:cNvGrpSpPr/>
          <p:nvPr/>
        </p:nvGrpSpPr>
        <p:grpSpPr>
          <a:xfrm>
            <a:off x="325619" y="231897"/>
            <a:ext cx="1117254" cy="438262"/>
            <a:chOff x="232229" y="188685"/>
            <a:chExt cx="1686036" cy="661649"/>
          </a:xfrm>
        </p:grpSpPr>
        <p:grpSp>
          <p:nvGrpSpPr>
            <p:cNvPr id="14"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18"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16" name="右箭头 15">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右箭头 16">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4" name="矩形 3"/>
          <p:cNvSpPr/>
          <p:nvPr/>
        </p:nvSpPr>
        <p:spPr>
          <a:xfrm>
            <a:off x="1837361" y="2361421"/>
            <a:ext cx="656414" cy="374373"/>
          </a:xfrm>
          <a:prstGeom prst="rect">
            <a:avLst/>
          </a:prstGeom>
        </p:spPr>
        <p:txBody>
          <a:bodyPr wrap="none" lIns="96433" tIns="48216" rIns="96433" bIns="48216">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产品</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297615" y="2948445"/>
            <a:ext cx="3735906" cy="1482368"/>
          </a:xfrm>
          <a:prstGeom prst="rect">
            <a:avLst/>
          </a:prstGeom>
        </p:spPr>
        <p:txBody>
          <a:bodyPr wrap="square" lIns="96433" tIns="48216" rIns="96433" bIns="48216">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新产品定义</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产品路标图设定</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需求变更管理</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设定目标成本、上市计划</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配合产品推广</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6058196" y="2361421"/>
            <a:ext cx="656414" cy="374373"/>
          </a:xfrm>
          <a:prstGeom prst="rect">
            <a:avLst/>
          </a:prstGeom>
        </p:spPr>
        <p:txBody>
          <a:bodyPr wrap="none" lIns="96433" tIns="48216" rIns="96433" bIns="48216">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项目</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4518450" y="2948445"/>
            <a:ext cx="3735906" cy="1205369"/>
          </a:xfrm>
          <a:prstGeom prst="rect">
            <a:avLst/>
          </a:prstGeom>
        </p:spPr>
        <p:txBody>
          <a:bodyPr wrap="square" lIns="96433" tIns="48216" rIns="96433" bIns="48216">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项目开发过程</a:t>
            </a:r>
            <a:r>
              <a:rPr lang="zh-CN" altLang="en-US" dirty="0" smtClean="0">
                <a:solidFill>
                  <a:schemeClr val="bg1"/>
                </a:solidFill>
                <a:latin typeface="微软雅黑" panose="020B0503020204020204" pitchFamily="34" charset="-122"/>
                <a:ea typeface="微软雅黑" panose="020B0503020204020204" pitchFamily="34" charset="-122"/>
              </a:rPr>
              <a:t>执行</a:t>
            </a:r>
          </a:p>
          <a:p>
            <a:pPr algn="ctr"/>
            <a:r>
              <a:rPr lang="zh-CN" altLang="en-US" dirty="0" smtClean="0">
                <a:solidFill>
                  <a:schemeClr val="bg1"/>
                </a:solidFill>
                <a:latin typeface="微软雅黑" panose="020B0503020204020204" pitchFamily="34" charset="-122"/>
                <a:ea typeface="微软雅黑" panose="020B0503020204020204" pitchFamily="34" charset="-122"/>
              </a:rPr>
              <a:t>关键</a:t>
            </a:r>
            <a:r>
              <a:rPr lang="zh-CN" altLang="en-US" dirty="0">
                <a:solidFill>
                  <a:schemeClr val="bg1"/>
                </a:solidFill>
                <a:latin typeface="微软雅黑" panose="020B0503020204020204" pitchFamily="34" charset="-122"/>
                <a:ea typeface="微软雅黑" panose="020B0503020204020204" pitchFamily="34" charset="-122"/>
              </a:rPr>
              <a:t>节点的</a:t>
            </a:r>
            <a:r>
              <a:rPr lang="zh-CN" altLang="en-US" dirty="0" smtClean="0">
                <a:solidFill>
                  <a:schemeClr val="bg1"/>
                </a:solidFill>
                <a:latin typeface="微软雅黑" panose="020B0503020204020204" pitchFamily="34" charset="-122"/>
                <a:ea typeface="微软雅黑" panose="020B0503020204020204" pitchFamily="34" charset="-122"/>
              </a:rPr>
              <a:t>评审</a:t>
            </a:r>
          </a:p>
          <a:p>
            <a:pPr algn="ctr"/>
            <a:r>
              <a:rPr lang="zh-CN" altLang="en-US" dirty="0" smtClean="0">
                <a:solidFill>
                  <a:schemeClr val="bg1"/>
                </a:solidFill>
                <a:latin typeface="微软雅黑" panose="020B0503020204020204" pitchFamily="34" charset="-122"/>
                <a:ea typeface="微软雅黑" panose="020B0503020204020204" pitchFamily="34" charset="-122"/>
              </a:rPr>
              <a:t>质量</a:t>
            </a:r>
            <a:r>
              <a:rPr lang="zh-CN" altLang="en-US" dirty="0">
                <a:solidFill>
                  <a:schemeClr val="bg1"/>
                </a:solidFill>
                <a:latin typeface="微软雅黑" panose="020B0503020204020204" pitchFamily="34" charset="-122"/>
                <a:ea typeface="微软雅黑" panose="020B0503020204020204" pitchFamily="34" charset="-122"/>
              </a:rPr>
              <a:t>目标</a:t>
            </a:r>
            <a:r>
              <a:rPr lang="zh-CN" altLang="en-US" dirty="0" smtClean="0">
                <a:solidFill>
                  <a:schemeClr val="bg1"/>
                </a:solidFill>
                <a:latin typeface="微软雅黑" panose="020B0503020204020204" pitchFamily="34" charset="-122"/>
                <a:ea typeface="微软雅黑" panose="020B0503020204020204" pitchFamily="34" charset="-122"/>
              </a:rPr>
              <a:t>达成</a:t>
            </a:r>
          </a:p>
          <a:p>
            <a:pPr algn="ctr"/>
            <a:r>
              <a:rPr lang="zh-CN" altLang="en-US" dirty="0" smtClean="0">
                <a:solidFill>
                  <a:schemeClr val="bg1"/>
                </a:solidFill>
                <a:latin typeface="微软雅黑" panose="020B0503020204020204" pitchFamily="34" charset="-122"/>
                <a:ea typeface="微软雅黑" panose="020B0503020204020204" pitchFamily="34" charset="-122"/>
              </a:rPr>
              <a:t>风险</a:t>
            </a:r>
            <a:r>
              <a:rPr lang="zh-CN" altLang="en-US" dirty="0">
                <a:solidFill>
                  <a:schemeClr val="bg1"/>
                </a:solidFill>
                <a:latin typeface="微软雅黑" panose="020B0503020204020204" pitchFamily="34" charset="-122"/>
                <a:ea typeface="微软雅黑" panose="020B0503020204020204" pitchFamily="34" charset="-122"/>
              </a:rPr>
              <a:t>管控</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9625486" y="2361421"/>
            <a:ext cx="2235373" cy="374373"/>
          </a:xfrm>
          <a:prstGeom prst="rect">
            <a:avLst/>
          </a:prstGeom>
        </p:spPr>
        <p:txBody>
          <a:bodyPr wrap="none" lIns="96433" tIns="48216" rIns="96433" bIns="48216">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NPI</a:t>
            </a:r>
            <a:r>
              <a:rPr lang="zh-CN" altLang="en-US" b="1" dirty="0">
                <a:solidFill>
                  <a:schemeClr val="bg1"/>
                </a:solidFill>
                <a:latin typeface="微软雅黑" panose="020B0503020204020204" pitchFamily="34" charset="-122"/>
                <a:ea typeface="微软雅黑" panose="020B0503020204020204" pitchFamily="34" charset="-122"/>
              </a:rPr>
              <a:t>（新产品导入）</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8751210" y="2948445"/>
            <a:ext cx="3735906" cy="1205369"/>
          </a:xfrm>
          <a:prstGeom prst="rect">
            <a:avLst/>
          </a:prstGeom>
        </p:spPr>
        <p:txBody>
          <a:bodyPr wrap="square" lIns="96433" tIns="48216" rIns="96433" bIns="48216">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新产品量产</a:t>
            </a:r>
            <a:r>
              <a:rPr lang="zh-CN" altLang="en-US" dirty="0" smtClean="0">
                <a:solidFill>
                  <a:schemeClr val="bg1"/>
                </a:solidFill>
                <a:latin typeface="微软雅黑" panose="020B0503020204020204" pitchFamily="34" charset="-122"/>
                <a:ea typeface="微软雅黑" panose="020B0503020204020204" pitchFamily="34" charset="-122"/>
              </a:rPr>
              <a:t>导入</a:t>
            </a:r>
          </a:p>
          <a:p>
            <a:pPr algn="ctr"/>
            <a:r>
              <a:rPr lang="zh-CN" altLang="en-US" dirty="0" smtClean="0">
                <a:solidFill>
                  <a:schemeClr val="bg1"/>
                </a:solidFill>
                <a:latin typeface="微软雅黑" panose="020B0503020204020204" pitchFamily="34" charset="-122"/>
                <a:ea typeface="微软雅黑" panose="020B0503020204020204" pitchFamily="34" charset="-122"/>
              </a:rPr>
              <a:t>生产</a:t>
            </a:r>
            <a:r>
              <a:rPr lang="zh-CN" altLang="en-US" dirty="0">
                <a:solidFill>
                  <a:schemeClr val="bg1"/>
                </a:solidFill>
                <a:latin typeface="微软雅黑" panose="020B0503020204020204" pitchFamily="34" charset="-122"/>
                <a:ea typeface="微软雅黑" panose="020B0503020204020204" pitchFamily="34" charset="-122"/>
              </a:rPr>
              <a:t>流程及</a:t>
            </a:r>
            <a:r>
              <a:rPr lang="zh-CN" altLang="en-US" dirty="0" smtClean="0">
                <a:solidFill>
                  <a:schemeClr val="bg1"/>
                </a:solidFill>
                <a:latin typeface="微软雅黑" panose="020B0503020204020204" pitchFamily="34" charset="-122"/>
                <a:ea typeface="微软雅黑" panose="020B0503020204020204" pitchFamily="34" charset="-122"/>
              </a:rPr>
              <a:t>工艺管控</a:t>
            </a:r>
          </a:p>
          <a:p>
            <a:pPr algn="ctr"/>
            <a:r>
              <a:rPr lang="zh-CN" altLang="en-US" dirty="0" smtClean="0">
                <a:solidFill>
                  <a:schemeClr val="bg1"/>
                </a:solidFill>
                <a:latin typeface="微软雅黑" panose="020B0503020204020204" pitchFamily="34" charset="-122"/>
                <a:ea typeface="微软雅黑" panose="020B0503020204020204" pitchFamily="34" charset="-122"/>
              </a:rPr>
              <a:t>支持研发设计</a:t>
            </a:r>
            <a:r>
              <a:rPr lang="en-US" altLang="zh-CN" dirty="0">
                <a:solidFill>
                  <a:schemeClr val="bg1"/>
                </a:solidFill>
                <a:latin typeface="微软雅黑" panose="020B0503020204020204" pitchFamily="34" charset="-122"/>
                <a:ea typeface="微软雅黑" panose="020B0503020204020204" pitchFamily="34" charset="-122"/>
              </a:rPr>
              <a:t>DFM</a:t>
            </a:r>
            <a:r>
              <a:rPr lang="zh-CN" altLang="en-US" dirty="0" smtClean="0">
                <a:solidFill>
                  <a:schemeClr val="bg1"/>
                </a:solidFill>
                <a:latin typeface="微软雅黑" panose="020B0503020204020204" pitchFamily="34" charset="-122"/>
                <a:ea typeface="微软雅黑" panose="020B0503020204020204" pitchFamily="34" charset="-122"/>
              </a:rPr>
              <a:t>评估</a:t>
            </a:r>
          </a:p>
          <a:p>
            <a:pPr algn="ctr"/>
            <a:r>
              <a:rPr lang="zh-CN" altLang="en-US" dirty="0" smtClean="0">
                <a:solidFill>
                  <a:schemeClr val="bg1"/>
                </a:solidFill>
                <a:latin typeface="微软雅黑" panose="020B0503020204020204" pitchFamily="34" charset="-122"/>
                <a:ea typeface="微软雅黑" panose="020B0503020204020204" pitchFamily="34" charset="-122"/>
              </a:rPr>
              <a:t>量产</a:t>
            </a:r>
            <a:r>
              <a:rPr lang="zh-CN" altLang="en-US" dirty="0">
                <a:solidFill>
                  <a:schemeClr val="bg1"/>
                </a:solidFill>
                <a:latin typeface="微软雅黑" panose="020B0503020204020204" pitchFamily="34" charset="-122"/>
                <a:ea typeface="微软雅黑" panose="020B0503020204020204" pitchFamily="34" charset="-122"/>
              </a:rPr>
              <a:t>支持</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67231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4" name="TextBox 17"/>
          <p:cNvSpPr>
            <a:spLocks noChangeArrowheads="1"/>
          </p:cNvSpPr>
          <p:nvPr>
            <p:custDataLst>
              <p:tags r:id="rId1"/>
            </p:custDataLst>
          </p:nvPr>
        </p:nvSpPr>
        <p:spPr bwMode="auto">
          <a:xfrm>
            <a:off x="9647692" y="297943"/>
            <a:ext cx="2431424" cy="56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33" tIns="48216" rIns="96433" bIns="48216">
            <a:spAutoFit/>
          </a:bodyPr>
          <a:lstStyle/>
          <a:p>
            <a:pPr algn="ctr">
              <a:spcBef>
                <a:spcPct val="20000"/>
              </a:spcBef>
            </a:pPr>
            <a:r>
              <a:rPr lang="zh-CN" altLang="en-US" sz="1700" b="1" dirty="0">
                <a:solidFill>
                  <a:srgbClr val="8CB3E3"/>
                </a:solidFill>
                <a:latin typeface="微软雅黑" panose="020B0503020204020204" pitchFamily="34" charset="-122"/>
                <a:ea typeface="微软雅黑" panose="020B0503020204020204" pitchFamily="34" charset="-122"/>
                <a:sym typeface="微软雅黑" panose="020B0503020204020204" pitchFamily="34" charset="-122"/>
              </a:rPr>
              <a:t>我 们 始 终 领 先</a:t>
            </a:r>
          </a:p>
          <a:p>
            <a:pPr algn="ctr">
              <a:spcBef>
                <a:spcPct val="20000"/>
              </a:spcBef>
            </a:pPr>
            <a:r>
              <a:rPr lang="zh-CN" altLang="zh-CN" sz="1100" b="1" dirty="0">
                <a:solidFill>
                  <a:srgbClr val="8CB3E3"/>
                </a:solidFill>
                <a:latin typeface="微软雅黑" panose="020B0503020204020204" pitchFamily="34" charset="-122"/>
                <a:ea typeface="微软雅黑" panose="020B0503020204020204" pitchFamily="34" charset="-122"/>
                <a:sym typeface="微软雅黑" panose="020B0503020204020204" pitchFamily="34" charset="-122"/>
              </a:rPr>
              <a:t>We  lead</a:t>
            </a:r>
            <a:r>
              <a:rPr lang="zh-CN" altLang="en-US" sz="1100" b="1" dirty="0">
                <a:solidFill>
                  <a:srgbClr val="8CB3E3"/>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zh-CN" sz="1100" b="1" dirty="0">
                <a:solidFill>
                  <a:srgbClr val="8CB3E3"/>
                </a:solidFill>
                <a:latin typeface="微软雅黑" panose="020B0503020204020204" pitchFamily="34" charset="-122"/>
                <a:ea typeface="微软雅黑" panose="020B0503020204020204" pitchFamily="34" charset="-122"/>
                <a:sym typeface="微软雅黑" panose="020B0503020204020204" pitchFamily="34" charset="-122"/>
              </a:rPr>
              <a:t>others follow</a:t>
            </a:r>
          </a:p>
        </p:txBody>
      </p:sp>
      <p:pic>
        <p:nvPicPr>
          <p:cNvPr id="7175" name="图片 18"/>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542550" y="222621"/>
            <a:ext cx="1329580" cy="433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矩形 20"/>
          <p:cNvSpPr>
            <a:spLocks noChangeArrowheads="1"/>
          </p:cNvSpPr>
          <p:nvPr>
            <p:custDataLst>
              <p:tags r:id="rId3"/>
            </p:custDataLst>
          </p:nvPr>
        </p:nvSpPr>
        <p:spPr bwMode="auto">
          <a:xfrm>
            <a:off x="12354715" y="759922"/>
            <a:ext cx="504035" cy="46867"/>
          </a:xfrm>
          <a:prstGeom prst="rect">
            <a:avLst/>
          </a:prstGeom>
          <a:gradFill rotWithShape="1">
            <a:gsLst>
              <a:gs pos="0">
                <a:srgbClr val="E1E7F5"/>
              </a:gs>
              <a:gs pos="50000">
                <a:srgbClr val="C0D0ED"/>
              </a:gs>
              <a:gs pos="100000">
                <a:srgbClr val="98B4E4"/>
              </a:gs>
            </a:gsLst>
            <a:lin ang="10800000" scaled="1"/>
          </a:gra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96433" tIns="48216" rIns="96433" bIns="48216"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3236"/>
            <a:ext cx="12858750" cy="7226178"/>
          </a:xfrm>
          <a:prstGeom prst="rect">
            <a:avLst/>
          </a:prstGeom>
        </p:spPr>
      </p:pic>
    </p:spTree>
    <p:extLst>
      <p:ext uri="{BB962C8B-B14F-4D97-AF65-F5344CB8AC3E}">
        <p14:creationId xmlns:p14="http://schemas.microsoft.com/office/powerpoint/2010/main" val="332393114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4" name="TextBox 17"/>
          <p:cNvSpPr>
            <a:spLocks noChangeArrowheads="1"/>
          </p:cNvSpPr>
          <p:nvPr>
            <p:custDataLst>
              <p:tags r:id="rId1"/>
            </p:custDataLst>
          </p:nvPr>
        </p:nvSpPr>
        <p:spPr bwMode="auto">
          <a:xfrm>
            <a:off x="9647692" y="297943"/>
            <a:ext cx="2431424" cy="56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33" tIns="48216" rIns="96433" bIns="48216">
            <a:spAutoFit/>
          </a:bodyPr>
          <a:lstStyle/>
          <a:p>
            <a:pPr algn="ctr">
              <a:spcBef>
                <a:spcPct val="20000"/>
              </a:spcBef>
            </a:pPr>
            <a:r>
              <a:rPr lang="zh-CN" altLang="en-US" sz="1700" b="1" dirty="0">
                <a:solidFill>
                  <a:srgbClr val="8CB3E3"/>
                </a:solidFill>
                <a:latin typeface="微软雅黑" panose="020B0503020204020204" pitchFamily="34" charset="-122"/>
                <a:ea typeface="微软雅黑" panose="020B0503020204020204" pitchFamily="34" charset="-122"/>
                <a:sym typeface="微软雅黑" panose="020B0503020204020204" pitchFamily="34" charset="-122"/>
              </a:rPr>
              <a:t>我 们 始 终 领 先</a:t>
            </a:r>
          </a:p>
          <a:p>
            <a:pPr algn="ctr">
              <a:spcBef>
                <a:spcPct val="20000"/>
              </a:spcBef>
            </a:pPr>
            <a:r>
              <a:rPr lang="zh-CN" altLang="zh-CN" sz="1100" b="1" dirty="0">
                <a:solidFill>
                  <a:srgbClr val="8CB3E3"/>
                </a:solidFill>
                <a:latin typeface="微软雅黑" panose="020B0503020204020204" pitchFamily="34" charset="-122"/>
                <a:ea typeface="微软雅黑" panose="020B0503020204020204" pitchFamily="34" charset="-122"/>
                <a:sym typeface="微软雅黑" panose="020B0503020204020204" pitchFamily="34" charset="-122"/>
              </a:rPr>
              <a:t>We  lead</a:t>
            </a:r>
            <a:r>
              <a:rPr lang="zh-CN" altLang="en-US" sz="1100" b="1" dirty="0">
                <a:solidFill>
                  <a:srgbClr val="8CB3E3"/>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zh-CN" sz="1100" b="1" dirty="0">
                <a:solidFill>
                  <a:srgbClr val="8CB3E3"/>
                </a:solidFill>
                <a:latin typeface="微软雅黑" panose="020B0503020204020204" pitchFamily="34" charset="-122"/>
                <a:ea typeface="微软雅黑" panose="020B0503020204020204" pitchFamily="34" charset="-122"/>
                <a:sym typeface="微软雅黑" panose="020B0503020204020204" pitchFamily="34" charset="-122"/>
              </a:rPr>
              <a:t>others follow</a:t>
            </a:r>
          </a:p>
        </p:txBody>
      </p:sp>
      <p:pic>
        <p:nvPicPr>
          <p:cNvPr id="7175" name="图片 18"/>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542550" y="222621"/>
            <a:ext cx="1329580" cy="433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矩形 20"/>
          <p:cNvSpPr>
            <a:spLocks noChangeArrowheads="1"/>
          </p:cNvSpPr>
          <p:nvPr>
            <p:custDataLst>
              <p:tags r:id="rId3"/>
            </p:custDataLst>
          </p:nvPr>
        </p:nvSpPr>
        <p:spPr bwMode="auto">
          <a:xfrm>
            <a:off x="12354715" y="759922"/>
            <a:ext cx="504035" cy="46867"/>
          </a:xfrm>
          <a:prstGeom prst="rect">
            <a:avLst/>
          </a:prstGeom>
          <a:gradFill rotWithShape="1">
            <a:gsLst>
              <a:gs pos="0">
                <a:srgbClr val="E1E7F5"/>
              </a:gs>
              <a:gs pos="50000">
                <a:srgbClr val="C0D0ED"/>
              </a:gs>
              <a:gs pos="100000">
                <a:srgbClr val="98B4E4"/>
              </a:gs>
            </a:gsLst>
            <a:lin ang="10800000" scaled="1"/>
          </a:gra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96433" tIns="48216" rIns="96433" bIns="48216"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3236"/>
            <a:ext cx="12858750" cy="7226178"/>
          </a:xfrm>
          <a:prstGeom prst="rect">
            <a:avLst/>
          </a:prstGeom>
        </p:spPr>
      </p:pic>
    </p:spTree>
    <p:extLst>
      <p:ext uri="{BB962C8B-B14F-4D97-AF65-F5344CB8AC3E}">
        <p14:creationId xmlns:p14="http://schemas.microsoft.com/office/powerpoint/2010/main" val="39539667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4" name="TextBox 17"/>
          <p:cNvSpPr>
            <a:spLocks noChangeArrowheads="1"/>
          </p:cNvSpPr>
          <p:nvPr>
            <p:custDataLst>
              <p:tags r:id="rId1"/>
            </p:custDataLst>
          </p:nvPr>
        </p:nvSpPr>
        <p:spPr bwMode="auto">
          <a:xfrm>
            <a:off x="9647692" y="297943"/>
            <a:ext cx="2431424" cy="56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33" tIns="48216" rIns="96433" bIns="48216">
            <a:spAutoFit/>
          </a:bodyPr>
          <a:lstStyle/>
          <a:p>
            <a:pPr algn="ctr">
              <a:spcBef>
                <a:spcPct val="20000"/>
              </a:spcBef>
            </a:pPr>
            <a:r>
              <a:rPr lang="zh-CN" altLang="en-US" sz="1700" b="1" dirty="0">
                <a:solidFill>
                  <a:srgbClr val="8CB3E3"/>
                </a:solidFill>
                <a:latin typeface="微软雅黑" panose="020B0503020204020204" pitchFamily="34" charset="-122"/>
                <a:ea typeface="微软雅黑" panose="020B0503020204020204" pitchFamily="34" charset="-122"/>
                <a:sym typeface="微软雅黑" panose="020B0503020204020204" pitchFamily="34" charset="-122"/>
              </a:rPr>
              <a:t>我 们 始 终 领 先</a:t>
            </a:r>
          </a:p>
          <a:p>
            <a:pPr algn="ctr">
              <a:spcBef>
                <a:spcPct val="20000"/>
              </a:spcBef>
            </a:pPr>
            <a:r>
              <a:rPr lang="zh-CN" altLang="zh-CN" sz="1100" b="1" dirty="0">
                <a:solidFill>
                  <a:srgbClr val="8CB3E3"/>
                </a:solidFill>
                <a:latin typeface="微软雅黑" panose="020B0503020204020204" pitchFamily="34" charset="-122"/>
                <a:ea typeface="微软雅黑" panose="020B0503020204020204" pitchFamily="34" charset="-122"/>
                <a:sym typeface="微软雅黑" panose="020B0503020204020204" pitchFamily="34" charset="-122"/>
              </a:rPr>
              <a:t>We  lead</a:t>
            </a:r>
            <a:r>
              <a:rPr lang="zh-CN" altLang="en-US" sz="1100" b="1" dirty="0">
                <a:solidFill>
                  <a:srgbClr val="8CB3E3"/>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zh-CN" sz="1100" b="1" dirty="0">
                <a:solidFill>
                  <a:srgbClr val="8CB3E3"/>
                </a:solidFill>
                <a:latin typeface="微软雅黑" panose="020B0503020204020204" pitchFamily="34" charset="-122"/>
                <a:ea typeface="微软雅黑" panose="020B0503020204020204" pitchFamily="34" charset="-122"/>
                <a:sym typeface="微软雅黑" panose="020B0503020204020204" pitchFamily="34" charset="-122"/>
              </a:rPr>
              <a:t>others follow</a:t>
            </a:r>
          </a:p>
        </p:txBody>
      </p:sp>
      <p:pic>
        <p:nvPicPr>
          <p:cNvPr id="7175" name="图片 18"/>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542550" y="222621"/>
            <a:ext cx="1329580" cy="433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矩形 20"/>
          <p:cNvSpPr>
            <a:spLocks noChangeArrowheads="1"/>
          </p:cNvSpPr>
          <p:nvPr>
            <p:custDataLst>
              <p:tags r:id="rId3"/>
            </p:custDataLst>
          </p:nvPr>
        </p:nvSpPr>
        <p:spPr bwMode="auto">
          <a:xfrm>
            <a:off x="12354715" y="759922"/>
            <a:ext cx="504035" cy="46867"/>
          </a:xfrm>
          <a:prstGeom prst="rect">
            <a:avLst/>
          </a:prstGeom>
          <a:gradFill rotWithShape="1">
            <a:gsLst>
              <a:gs pos="0">
                <a:srgbClr val="E1E7F5"/>
              </a:gs>
              <a:gs pos="50000">
                <a:srgbClr val="C0D0ED"/>
              </a:gs>
              <a:gs pos="100000">
                <a:srgbClr val="98B4E4"/>
              </a:gs>
            </a:gsLst>
            <a:lin ang="10800000" scaled="1"/>
          </a:gra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96433" tIns="48216" rIns="96433" bIns="48216"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3236"/>
            <a:ext cx="12858750" cy="7226178"/>
          </a:xfrm>
          <a:prstGeom prst="rect">
            <a:avLst/>
          </a:prstGeom>
        </p:spPr>
      </p:pic>
    </p:spTree>
    <p:extLst>
      <p:ext uri="{BB962C8B-B14F-4D97-AF65-F5344CB8AC3E}">
        <p14:creationId xmlns:p14="http://schemas.microsoft.com/office/powerpoint/2010/main" val="26203404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858750" cy="7232650"/>
          </a:xfrm>
          <a:prstGeom prst="rect">
            <a:avLst/>
          </a:prstGeom>
        </p:spPr>
      </p:pic>
    </p:spTree>
    <p:extLst>
      <p:ext uri="{BB962C8B-B14F-4D97-AF65-F5344CB8AC3E}">
        <p14:creationId xmlns:p14="http://schemas.microsoft.com/office/powerpoint/2010/main" val="11605986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446603" y="5236475"/>
            <a:ext cx="3398844" cy="1358971"/>
          </a:xfrm>
          <a:prstGeom prst="rect">
            <a:avLst/>
          </a:prstGeom>
        </p:spPr>
      </p:pic>
      <p:cxnSp>
        <p:nvCxnSpPr>
          <p:cNvPr id="7" name="直接连接符 6"/>
          <p:cNvCxnSpPr/>
          <p:nvPr/>
        </p:nvCxnSpPr>
        <p:spPr>
          <a:xfrm>
            <a:off x="542549" y="4110239"/>
            <a:ext cx="8258804" cy="0"/>
          </a:xfrm>
          <a:prstGeom prst="line">
            <a:avLst/>
          </a:prstGeom>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42549" y="1384698"/>
            <a:ext cx="3315578" cy="374373"/>
          </a:xfrm>
          <a:prstGeom prst="rect">
            <a:avLst/>
          </a:prstGeom>
          <a:noFill/>
        </p:spPr>
        <p:txBody>
          <a:bodyPr wrap="square" lIns="96433" tIns="48216" rIns="96433" bIns="48216" rtlCol="0">
            <a:spAutoFit/>
          </a:bodyPr>
          <a:lstStyle/>
          <a:p>
            <a:r>
              <a:rPr lang="zh-CN" altLang="en-US" b="1" dirty="0" smtClean="0">
                <a:latin typeface="微软雅黑" panose="020B0503020204020204" pitchFamily="34" charset="-122"/>
                <a:ea typeface="微软雅黑" panose="020B0503020204020204" pitchFamily="34" charset="-122"/>
              </a:rPr>
              <a:t>产品定位</a:t>
            </a:r>
            <a:endParaRPr lang="en-US" altLang="zh-CN" b="1" dirty="0" smtClean="0">
              <a:latin typeface="微软雅黑" panose="020B0503020204020204" pitchFamily="34" charset="-122"/>
              <a:ea typeface="微软雅黑" panose="020B0503020204020204" pitchFamily="34" charset="-122"/>
            </a:endParaRPr>
          </a:p>
        </p:txBody>
      </p:sp>
      <p:sp>
        <p:nvSpPr>
          <p:cNvPr id="113" name="文本框 112"/>
          <p:cNvSpPr txBox="1"/>
          <p:nvPr/>
        </p:nvSpPr>
        <p:spPr>
          <a:xfrm>
            <a:off x="542549" y="4250872"/>
            <a:ext cx="3315578" cy="374373"/>
          </a:xfrm>
          <a:prstGeom prst="rect">
            <a:avLst/>
          </a:prstGeom>
          <a:noFill/>
        </p:spPr>
        <p:txBody>
          <a:bodyPr wrap="square" lIns="96433" tIns="48216" rIns="96433" bIns="48216" rtlCol="0">
            <a:spAutoFit/>
          </a:bodyPr>
          <a:lstStyle/>
          <a:p>
            <a:r>
              <a:rPr lang="zh-CN" altLang="en-US" b="1" dirty="0" smtClean="0">
                <a:latin typeface="微软雅黑" panose="020B0503020204020204" pitchFamily="34" charset="-122"/>
                <a:ea typeface="微软雅黑" panose="020B0503020204020204" pitchFamily="34" charset="-122"/>
              </a:rPr>
              <a:t>产品信息</a:t>
            </a:r>
            <a:endParaRPr lang="en-US" altLang="zh-CN" b="1" dirty="0" smtClean="0">
              <a:latin typeface="微软雅黑" panose="020B0503020204020204" pitchFamily="34" charset="-122"/>
              <a:ea typeface="微软雅黑" panose="020B0503020204020204" pitchFamily="34" charset="-122"/>
            </a:endParaRPr>
          </a:p>
        </p:txBody>
      </p:sp>
      <p:sp>
        <p:nvSpPr>
          <p:cNvPr id="9" name="文本框 8"/>
          <p:cNvSpPr txBox="1"/>
          <p:nvPr/>
        </p:nvSpPr>
        <p:spPr>
          <a:xfrm>
            <a:off x="52420" y="4964806"/>
            <a:ext cx="4144472" cy="1944033"/>
          </a:xfrm>
          <a:prstGeom prst="rect">
            <a:avLst/>
          </a:prstGeom>
          <a:noFill/>
        </p:spPr>
        <p:txBody>
          <a:bodyPr wrap="square" lIns="96433" tIns="48216" rIns="96433" bIns="48216" rtlCol="0">
            <a:spAutoFit/>
          </a:bodyPr>
          <a:lstStyle/>
          <a:p>
            <a:pPr marL="783515" lvl="1"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平台：</a:t>
            </a:r>
            <a:r>
              <a:rPr lang="en-US" altLang="zh-CN" sz="1500" dirty="0">
                <a:latin typeface="微软雅黑" panose="020B0503020204020204" pitchFamily="34" charset="-122"/>
                <a:ea typeface="微软雅黑" panose="020B0503020204020204" pitchFamily="34" charset="-122"/>
              </a:rPr>
              <a:t>MTK</a:t>
            </a:r>
          </a:p>
          <a:p>
            <a:pPr marL="783515" lvl="1" indent="-301352">
              <a:buFont typeface="Arial" panose="020B0604020202020204" pitchFamily="34" charset="0"/>
              <a:buChar char="•"/>
            </a:pPr>
            <a:r>
              <a:rPr lang="en-US" altLang="zh-CN" sz="1500" dirty="0">
                <a:latin typeface="微软雅黑" panose="020B0503020204020204" pitchFamily="34" charset="-122"/>
                <a:ea typeface="微软雅黑" panose="020B0503020204020204" pitchFamily="34" charset="-122"/>
              </a:rPr>
              <a:t>RAM 2G LPDDR3/ ROM 16G</a:t>
            </a:r>
          </a:p>
          <a:p>
            <a:pPr marL="783515" lvl="1" indent="-301352">
              <a:buFont typeface="Arial" panose="020B0604020202020204" pitchFamily="34" charset="0"/>
              <a:buChar char="•"/>
            </a:pPr>
            <a:r>
              <a:rPr lang="en-US" altLang="zh-CN" sz="1500" dirty="0">
                <a:latin typeface="微软雅黑" panose="020B0503020204020204" pitchFamily="34" charset="-122"/>
                <a:ea typeface="微软雅黑" panose="020B0503020204020204" pitchFamily="34" charset="-122"/>
              </a:rPr>
              <a:t>Camera</a:t>
            </a:r>
            <a:r>
              <a:rPr lang="zh-CN" altLang="en-US" sz="1500" dirty="0">
                <a:latin typeface="微软雅黑" panose="020B0503020204020204" pitchFamily="34" charset="-122"/>
                <a:ea typeface="微软雅黑" panose="020B0503020204020204" pitchFamily="34" charset="-122"/>
              </a:rPr>
              <a:t>：</a:t>
            </a:r>
            <a:r>
              <a:rPr lang="en-US" altLang="zh-CN" sz="1500" dirty="0">
                <a:latin typeface="微软雅黑" panose="020B0503020204020204" pitchFamily="34" charset="-122"/>
                <a:ea typeface="微软雅黑" panose="020B0503020204020204" pitchFamily="34" charset="-122"/>
              </a:rPr>
              <a:t>100</a:t>
            </a:r>
            <a:r>
              <a:rPr lang="zh-CN" altLang="en-US" sz="1500" dirty="0">
                <a:latin typeface="微软雅黑" panose="020B0503020204020204" pitchFamily="34" charset="-122"/>
                <a:ea typeface="微软雅黑" panose="020B0503020204020204" pitchFamily="34" charset="-122"/>
              </a:rPr>
              <a:t>万像素，支持</a:t>
            </a:r>
            <a:r>
              <a:rPr lang="en-US" altLang="zh-CN" sz="1500" dirty="0">
                <a:latin typeface="微软雅黑" panose="020B0503020204020204" pitchFamily="34" charset="-122"/>
                <a:ea typeface="微软雅黑" panose="020B0503020204020204" pitchFamily="34" charset="-122"/>
              </a:rPr>
              <a:t>720P/</a:t>
            </a:r>
            <a:r>
              <a:rPr lang="zh-CN" altLang="en-US" sz="1500" dirty="0">
                <a:latin typeface="微软雅黑" panose="020B0503020204020204" pitchFamily="34" charset="-122"/>
                <a:ea typeface="微软雅黑" panose="020B0503020204020204" pitchFamily="34" charset="-122"/>
              </a:rPr>
              <a:t>可见光</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红外</a:t>
            </a:r>
            <a:endParaRPr lang="en-US" altLang="zh-CN" sz="1500" dirty="0">
              <a:latin typeface="微软雅黑" panose="020B0503020204020204" pitchFamily="34" charset="-122"/>
              <a:ea typeface="微软雅黑" panose="020B0503020204020204" pitchFamily="34" charset="-122"/>
            </a:endParaRPr>
          </a:p>
          <a:p>
            <a:pPr marL="783515" lvl="1"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屏幕：</a:t>
            </a:r>
            <a:r>
              <a:rPr lang="en-US" altLang="zh-CN" sz="1500" dirty="0">
                <a:latin typeface="微软雅黑" panose="020B0503020204020204" pitchFamily="34" charset="-122"/>
                <a:ea typeface="微软雅黑" panose="020B0503020204020204" pitchFamily="34" charset="-122"/>
              </a:rPr>
              <a:t>8</a:t>
            </a:r>
            <a:r>
              <a:rPr lang="zh-CN" altLang="en-US" sz="1500" dirty="0">
                <a:latin typeface="微软雅黑" panose="020B0503020204020204" pitchFamily="34" charset="-122"/>
                <a:ea typeface="微软雅黑" panose="020B0503020204020204" pitchFamily="34" charset="-122"/>
              </a:rPr>
              <a:t>”</a:t>
            </a:r>
            <a:r>
              <a:rPr lang="en-US" altLang="zh-CN" sz="1500" dirty="0">
                <a:latin typeface="微软雅黑" panose="020B0503020204020204" pitchFamily="34" charset="-122"/>
                <a:ea typeface="微软雅黑" panose="020B0503020204020204" pitchFamily="34" charset="-122"/>
              </a:rPr>
              <a:t>IPS,16:10/</a:t>
            </a:r>
            <a:r>
              <a:rPr lang="zh-CN" altLang="en-US" sz="1500" dirty="0">
                <a:latin typeface="微软雅黑" panose="020B0503020204020204" pitchFamily="34" charset="-122"/>
                <a:ea typeface="微软雅黑" panose="020B0503020204020204" pitchFamily="34" charset="-122"/>
              </a:rPr>
              <a:t>全贴合</a:t>
            </a:r>
            <a:r>
              <a:rPr lang="en-US" altLang="zh-CN" sz="1500" dirty="0">
                <a:latin typeface="微软雅黑" panose="020B0503020204020204" pitchFamily="34" charset="-122"/>
                <a:ea typeface="微软雅黑" panose="020B0503020204020204" pitchFamily="34" charset="-122"/>
              </a:rPr>
              <a:t>/HD 1280 x 800</a:t>
            </a:r>
          </a:p>
          <a:p>
            <a:pPr marL="783515" lvl="1" indent="-301352">
              <a:buFont typeface="Arial" panose="020B0604020202020204" pitchFamily="34" charset="0"/>
              <a:buChar char="•"/>
            </a:pPr>
            <a:r>
              <a:rPr lang="en-US" altLang="zh-CN" sz="1500" dirty="0">
                <a:latin typeface="微软雅黑" panose="020B0503020204020204" pitchFamily="34" charset="-122"/>
                <a:ea typeface="微软雅黑" panose="020B0503020204020204" pitchFamily="34" charset="-122"/>
              </a:rPr>
              <a:t>BT 4.1 </a:t>
            </a:r>
          </a:p>
          <a:p>
            <a:pPr marL="783515" lvl="1"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双频</a:t>
            </a:r>
            <a:r>
              <a:rPr lang="en-US" altLang="zh-CN" sz="1500" dirty="0" err="1">
                <a:latin typeface="微软雅黑" panose="020B0503020204020204" pitchFamily="34" charset="-122"/>
                <a:ea typeface="微软雅黑" panose="020B0503020204020204" pitchFamily="34" charset="-122"/>
              </a:rPr>
              <a:t>WiFi</a:t>
            </a:r>
            <a:r>
              <a:rPr lang="en-US" altLang="zh-CN" sz="1500" dirty="0">
                <a:latin typeface="微软雅黑" panose="020B0503020204020204" pitchFamily="34" charset="-122"/>
                <a:ea typeface="微软雅黑" panose="020B0503020204020204" pitchFamily="34" charset="-122"/>
              </a:rPr>
              <a:t> 2.4G/5G</a:t>
            </a:r>
          </a:p>
        </p:txBody>
      </p:sp>
      <p:sp>
        <p:nvSpPr>
          <p:cNvPr id="115" name="文本框 114"/>
          <p:cNvSpPr txBox="1"/>
          <p:nvPr/>
        </p:nvSpPr>
        <p:spPr>
          <a:xfrm>
            <a:off x="542551" y="1774117"/>
            <a:ext cx="8258802" cy="2221032"/>
          </a:xfrm>
          <a:prstGeom prst="rect">
            <a:avLst/>
          </a:prstGeom>
          <a:noFill/>
        </p:spPr>
        <p:txBody>
          <a:bodyPr wrap="square" lIns="96433" tIns="48216" rIns="96433" bIns="48216" rtlCol="0">
            <a:spAutoFit/>
          </a:bodyPr>
          <a:lstStyle/>
          <a:p>
            <a:r>
              <a:rPr lang="zh-CN" altLang="en-US" sz="1500" dirty="0">
                <a:latin typeface="微软雅黑" panose="020B0503020204020204" pitchFamily="34" charset="-122"/>
                <a:ea typeface="微软雅黑" panose="020B0503020204020204" pitchFamily="34" charset="-122"/>
              </a:rPr>
              <a:t>目标市场：</a:t>
            </a:r>
            <a:endParaRPr lang="en-US" altLang="zh-CN" sz="1500" dirty="0">
              <a:latin typeface="微软雅黑" panose="020B0503020204020204" pitchFamily="34" charset="-122"/>
              <a:ea typeface="微软雅黑" panose="020B0503020204020204" pitchFamily="34" charset="-122"/>
            </a:endParaRPr>
          </a:p>
          <a:p>
            <a:pPr lvl="1"/>
            <a:r>
              <a:rPr lang="zh-CN" altLang="en-US" sz="1200" dirty="0">
                <a:latin typeface="微软雅黑" panose="020B0503020204020204" pitchFamily="34" charset="-122"/>
                <a:ea typeface="微软雅黑" panose="020B0503020204020204" pitchFamily="34" charset="-122"/>
              </a:rPr>
              <a:t>门禁：写字楼、机关单位、工业园区 </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智慧社区</a:t>
            </a:r>
            <a:endParaRPr lang="en-US" altLang="zh-CN" sz="1200" dirty="0">
              <a:latin typeface="微软雅黑" panose="020B0503020204020204" pitchFamily="34" charset="-122"/>
              <a:ea typeface="微软雅黑" panose="020B0503020204020204" pitchFamily="34" charset="-122"/>
            </a:endParaRPr>
          </a:p>
          <a:p>
            <a:pPr lvl="1"/>
            <a:r>
              <a:rPr lang="zh-CN" altLang="en-US" sz="1200" dirty="0">
                <a:latin typeface="微软雅黑" panose="020B0503020204020204" pitchFamily="34" charset="-122"/>
                <a:ea typeface="微软雅黑" panose="020B0503020204020204" pitchFamily="34" charset="-122"/>
              </a:rPr>
              <a:t>闸机识别头：写字楼、机关单位、工业园区、住宅社区 </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智慧社区</a:t>
            </a:r>
            <a:endParaRPr lang="en-US" altLang="zh-CN" sz="1200" dirty="0">
              <a:latin typeface="微软雅黑" panose="020B0503020204020204" pitchFamily="34" charset="-122"/>
              <a:ea typeface="微软雅黑" panose="020B0503020204020204" pitchFamily="34" charset="-122"/>
            </a:endParaRPr>
          </a:p>
          <a:p>
            <a:pPr lvl="1"/>
            <a:r>
              <a:rPr lang="zh-CN" altLang="en-US" sz="1200" dirty="0">
                <a:latin typeface="微软雅黑" panose="020B0503020204020204" pitchFamily="34" charset="-122"/>
                <a:ea typeface="微软雅黑" panose="020B0503020204020204" pitchFamily="34" charset="-122"/>
              </a:rPr>
              <a:t>桌面机：政府机关、交通枢纽、酒店、写字楼、校园 </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智慧社区</a:t>
            </a:r>
            <a:endParaRPr lang="en-US" altLang="zh-CN" sz="1200" dirty="0">
              <a:latin typeface="微软雅黑" panose="020B0503020204020204" pitchFamily="34" charset="-122"/>
              <a:ea typeface="微软雅黑" panose="020B0503020204020204" pitchFamily="34" charset="-122"/>
            </a:endParaRPr>
          </a:p>
          <a:p>
            <a:pPr lvl="1"/>
            <a:r>
              <a:rPr lang="zh-CN" altLang="en-US" sz="1200" dirty="0">
                <a:latin typeface="微软雅黑" panose="020B0503020204020204" pitchFamily="34" charset="-122"/>
                <a:ea typeface="微软雅黑" panose="020B0503020204020204" pitchFamily="34" charset="-122"/>
              </a:rPr>
              <a:t>单屏：写字楼、机关单位、厂区 </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智慧社区</a:t>
            </a:r>
            <a:endParaRPr lang="en-US" altLang="zh-CN" sz="1200" dirty="0">
              <a:latin typeface="微软雅黑" panose="020B0503020204020204" pitchFamily="34" charset="-122"/>
              <a:ea typeface="微软雅黑" panose="020B0503020204020204" pitchFamily="34" charset="-122"/>
            </a:endParaRPr>
          </a:p>
          <a:p>
            <a:r>
              <a:rPr lang="zh-CN" altLang="en-US" sz="1500" dirty="0">
                <a:latin typeface="微软雅黑" panose="020B0503020204020204" pitchFamily="34" charset="-122"/>
                <a:ea typeface="微软雅黑" panose="020B0503020204020204" pitchFamily="34" charset="-122"/>
              </a:rPr>
              <a:t>预期销量：</a:t>
            </a:r>
            <a:r>
              <a:rPr lang="en-US" altLang="zh-CN" sz="1500" dirty="0">
                <a:latin typeface="微软雅黑" panose="020B0503020204020204" pitchFamily="34" charset="-122"/>
                <a:ea typeface="微软雅黑" panose="020B0503020204020204" pitchFamily="34" charset="-122"/>
              </a:rPr>
              <a:t>50K</a:t>
            </a:r>
          </a:p>
          <a:p>
            <a:r>
              <a:rPr lang="zh-CN" altLang="en-US" sz="1500" dirty="0">
                <a:latin typeface="微软雅黑" panose="020B0503020204020204" pitchFamily="34" charset="-122"/>
                <a:ea typeface="微软雅黑" panose="020B0503020204020204" pitchFamily="34" charset="-122"/>
              </a:rPr>
              <a:t>目标价格：</a:t>
            </a:r>
            <a:r>
              <a:rPr lang="en-US" altLang="zh-CN" sz="1500" dirty="0">
                <a:latin typeface="微软雅黑" panose="020B0503020204020204" pitchFamily="34" charset="-122"/>
                <a:ea typeface="微软雅黑" panose="020B0503020204020204" pitchFamily="34" charset="-122"/>
              </a:rPr>
              <a:t>TBD</a:t>
            </a:r>
          </a:p>
          <a:p>
            <a:r>
              <a:rPr lang="zh-CN" altLang="en-US" sz="1500" dirty="0">
                <a:latin typeface="微软雅黑" panose="020B0503020204020204" pitchFamily="34" charset="-122"/>
                <a:ea typeface="微软雅黑" panose="020B0503020204020204" pitchFamily="34" charset="-122"/>
              </a:rPr>
              <a:t>预期收入</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预期营收：</a:t>
            </a:r>
            <a:r>
              <a:rPr lang="en-US" altLang="zh-CN" sz="1500" dirty="0">
                <a:latin typeface="微软雅黑" panose="020B0503020204020204" pitchFamily="34" charset="-122"/>
                <a:ea typeface="微软雅黑" panose="020B0503020204020204" pitchFamily="34" charset="-122"/>
              </a:rPr>
              <a:t>TBD</a:t>
            </a:r>
          </a:p>
          <a:p>
            <a:r>
              <a:rPr lang="zh-CN" altLang="en-US" sz="1500" dirty="0">
                <a:latin typeface="微软雅黑" panose="020B0503020204020204" pitchFamily="34" charset="-122"/>
                <a:ea typeface="微软雅黑" panose="020B0503020204020204" pitchFamily="34" charset="-122"/>
              </a:rPr>
              <a:t>主要竞品型号：</a:t>
            </a:r>
            <a:r>
              <a:rPr lang="en-US" altLang="zh-CN" sz="1500" dirty="0">
                <a:latin typeface="微软雅黑" panose="020B0503020204020204" pitchFamily="34" charset="-122"/>
                <a:ea typeface="微软雅黑" panose="020B0503020204020204" pitchFamily="34" charset="-122"/>
              </a:rPr>
              <a:t>DS-K6503</a:t>
            </a:r>
            <a:r>
              <a:rPr lang="zh-CN" altLang="en-US" sz="1500" dirty="0">
                <a:latin typeface="微软雅黑" panose="020B0503020204020204" pitchFamily="34" charset="-122"/>
                <a:ea typeface="微软雅黑" panose="020B0503020204020204" pitchFamily="34" charset="-122"/>
              </a:rPr>
              <a:t>（海康）</a:t>
            </a:r>
            <a:r>
              <a:rPr lang="en-US" altLang="zh-CN" sz="1500" dirty="0">
                <a:latin typeface="微软雅黑" panose="020B0503020204020204" pitchFamily="34" charset="-122"/>
                <a:ea typeface="微软雅黑" panose="020B0503020204020204" pitchFamily="34" charset="-122"/>
              </a:rPr>
              <a:t>/M20</a:t>
            </a:r>
            <a:r>
              <a:rPr lang="zh-CN" altLang="en-US" sz="1500" dirty="0">
                <a:latin typeface="微软雅黑" panose="020B0503020204020204" pitchFamily="34" charset="-122"/>
                <a:ea typeface="微软雅黑" panose="020B0503020204020204" pitchFamily="34" charset="-122"/>
              </a:rPr>
              <a:t>（依图）</a:t>
            </a:r>
            <a:r>
              <a:rPr lang="en-US" altLang="zh-CN" sz="1500" dirty="0">
                <a:latin typeface="微软雅黑" panose="020B0503020204020204" pitchFamily="34" charset="-122"/>
                <a:ea typeface="微软雅黑" panose="020B0503020204020204" pitchFamily="34" charset="-122"/>
              </a:rPr>
              <a:t>/HWRZ-2000</a:t>
            </a:r>
            <a:r>
              <a:rPr lang="zh-CN" altLang="en-US" sz="1500" dirty="0">
                <a:latin typeface="微软雅黑" panose="020B0503020204020204" pitchFamily="34" charset="-122"/>
                <a:ea typeface="微软雅黑" panose="020B0503020204020204" pitchFamily="34" charset="-122"/>
              </a:rPr>
              <a:t>（汉王）</a:t>
            </a:r>
            <a:r>
              <a:rPr lang="en-US" altLang="zh-CN" sz="1500" dirty="0">
                <a:latin typeface="微软雅黑" panose="020B0503020204020204" pitchFamily="34" charset="-122"/>
                <a:ea typeface="微软雅黑" panose="020B0503020204020204" pitchFamily="34" charset="-122"/>
              </a:rPr>
              <a:t>/CW-FC1512</a:t>
            </a:r>
            <a:r>
              <a:rPr lang="zh-CN" altLang="en-US" sz="1500" dirty="0">
                <a:latin typeface="微软雅黑" panose="020B0503020204020204" pitchFamily="34" charset="-122"/>
                <a:ea typeface="微软雅黑" panose="020B0503020204020204" pitchFamily="34" charset="-122"/>
              </a:rPr>
              <a:t>（云从）</a:t>
            </a:r>
          </a:p>
        </p:txBody>
      </p:sp>
      <p:pic>
        <p:nvPicPr>
          <p:cNvPr id="13" name="图片 12"/>
          <p:cNvPicPr>
            <a:picLocks noChangeAspect="1"/>
          </p:cNvPicPr>
          <p:nvPr/>
        </p:nvPicPr>
        <p:blipFill>
          <a:blip r:embed="rId3"/>
          <a:stretch>
            <a:fillRect/>
          </a:stretch>
        </p:blipFill>
        <p:spPr>
          <a:xfrm>
            <a:off x="8937533" y="1707988"/>
            <a:ext cx="3282052" cy="2402251"/>
          </a:xfrm>
          <a:prstGeom prst="rect">
            <a:avLst/>
          </a:prstGeom>
          <a:ln>
            <a:solidFill>
              <a:schemeClr val="accent1">
                <a:shade val="50000"/>
                <a:alpha val="32000"/>
              </a:schemeClr>
            </a:solidFill>
          </a:ln>
        </p:spPr>
      </p:pic>
      <p:sp>
        <p:nvSpPr>
          <p:cNvPr id="17" name="文本框 16"/>
          <p:cNvSpPr txBox="1"/>
          <p:nvPr/>
        </p:nvSpPr>
        <p:spPr>
          <a:xfrm>
            <a:off x="3945376" y="5001382"/>
            <a:ext cx="3718294" cy="1020703"/>
          </a:xfrm>
          <a:prstGeom prst="rect">
            <a:avLst/>
          </a:prstGeom>
          <a:noFill/>
        </p:spPr>
        <p:txBody>
          <a:bodyPr wrap="square" lIns="96433" tIns="48216" rIns="96433" bIns="48216" rtlCol="0">
            <a:spAutoFit/>
          </a:bodyPr>
          <a:lstStyle/>
          <a:p>
            <a:pPr marL="783515" lvl="1" indent="-301352">
              <a:buFont typeface="Arial" panose="020B0604020202020204" pitchFamily="34" charset="0"/>
              <a:buChar char="•"/>
            </a:pPr>
            <a:r>
              <a:rPr lang="en-US" altLang="zh-CN" sz="1500" dirty="0">
                <a:latin typeface="微软雅黑" panose="020B0503020204020204" pitchFamily="34" charset="-122"/>
                <a:ea typeface="微软雅黑" panose="020B0503020204020204" pitchFamily="34" charset="-122"/>
              </a:rPr>
              <a:t>RAM 512M LPDDR3/ROM 1G</a:t>
            </a:r>
          </a:p>
          <a:p>
            <a:pPr marL="783515" lvl="1"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小屏（选配）：</a:t>
            </a:r>
            <a:r>
              <a:rPr lang="en-US" altLang="zh-CN" sz="1500" dirty="0">
                <a:latin typeface="微软雅黑" panose="020B0503020204020204" pitchFamily="34" charset="-122"/>
                <a:ea typeface="微软雅黑" panose="020B0503020204020204" pitchFamily="34" charset="-122"/>
              </a:rPr>
              <a:t>5.99</a:t>
            </a:r>
            <a:r>
              <a:rPr lang="zh-CN" altLang="en-US" sz="1500" dirty="0">
                <a:latin typeface="微软雅黑" panose="020B0503020204020204" pitchFamily="34" charset="-122"/>
                <a:ea typeface="微软雅黑" panose="020B0503020204020204" pitchFamily="34" charset="-122"/>
              </a:rPr>
              <a:t>”，</a:t>
            </a:r>
            <a:r>
              <a:rPr lang="en-US" altLang="zh-CN" sz="1500" dirty="0">
                <a:latin typeface="微软雅黑" panose="020B0503020204020204" pitchFamily="34" charset="-122"/>
                <a:ea typeface="微软雅黑" panose="020B0503020204020204" pitchFamily="34" charset="-122"/>
              </a:rPr>
              <a:t>18:9</a:t>
            </a:r>
            <a:r>
              <a:rPr lang="zh-CN" altLang="en-US" sz="1500" dirty="0">
                <a:latin typeface="微软雅黑" panose="020B0503020204020204" pitchFamily="34" charset="-122"/>
                <a:ea typeface="微软雅黑" panose="020B0503020204020204" pitchFamily="34" charset="-122"/>
              </a:rPr>
              <a:t>，</a:t>
            </a:r>
            <a:r>
              <a:rPr lang="en-US" altLang="zh-CN" sz="1500" dirty="0">
                <a:latin typeface="微软雅黑" panose="020B0503020204020204" pitchFamily="34" charset="-122"/>
                <a:ea typeface="微软雅黑" panose="020B0503020204020204" pitchFamily="34" charset="-122"/>
              </a:rPr>
              <a:t>FHD</a:t>
            </a:r>
            <a:r>
              <a:rPr lang="zh-CN" altLang="en-US" sz="1500" dirty="0">
                <a:latin typeface="微软雅黑" panose="020B0503020204020204" pitchFamily="34" charset="-122"/>
                <a:ea typeface="微软雅黑" panose="020B0503020204020204" pitchFamily="34" charset="-122"/>
              </a:rPr>
              <a:t>，</a:t>
            </a:r>
            <a:r>
              <a:rPr lang="en-US" altLang="zh-CN" sz="1500" dirty="0">
                <a:latin typeface="微软雅黑" panose="020B0503020204020204" pitchFamily="34" charset="-122"/>
                <a:ea typeface="微软雅黑" panose="020B0503020204020204" pitchFamily="34" charset="-122"/>
              </a:rPr>
              <a:t>2160x1280</a:t>
            </a:r>
            <a:r>
              <a:rPr lang="zh-CN" altLang="en-US" sz="1500" dirty="0">
                <a:latin typeface="微软雅黑" panose="020B0503020204020204" pitchFamily="34" charset="-122"/>
                <a:ea typeface="微软雅黑" panose="020B0503020204020204" pitchFamily="34" charset="-122"/>
              </a:rPr>
              <a:t>，</a:t>
            </a:r>
            <a:r>
              <a:rPr lang="en-US" altLang="zh-CN" sz="1500" dirty="0">
                <a:latin typeface="微软雅黑" panose="020B0503020204020204" pitchFamily="34" charset="-122"/>
                <a:ea typeface="微软雅黑" panose="020B0503020204020204" pitchFamily="34" charset="-122"/>
              </a:rPr>
              <a:t>IPS/</a:t>
            </a:r>
            <a:r>
              <a:rPr lang="zh-CN" altLang="en-US" sz="1500" dirty="0">
                <a:latin typeface="微软雅黑" panose="020B0503020204020204" pitchFamily="34" charset="-122"/>
                <a:ea typeface="微软雅黑" panose="020B0503020204020204" pitchFamily="34" charset="-122"/>
              </a:rPr>
              <a:t>全贴合</a:t>
            </a:r>
            <a:endParaRPr lang="en-US" altLang="zh-CN" sz="1500" dirty="0">
              <a:latin typeface="微软雅黑" panose="020B0503020204020204" pitchFamily="34" charset="-122"/>
              <a:ea typeface="微软雅黑" panose="020B0503020204020204" pitchFamily="34" charset="-122"/>
            </a:endParaRPr>
          </a:p>
          <a:p>
            <a:pPr marL="783515" lvl="1"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识别模组</a:t>
            </a:r>
            <a:endParaRPr lang="en-US" altLang="zh-CN" sz="15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7522568" y="5001382"/>
            <a:ext cx="3718294" cy="1251536"/>
          </a:xfrm>
          <a:prstGeom prst="rect">
            <a:avLst/>
          </a:prstGeom>
          <a:noFill/>
        </p:spPr>
        <p:txBody>
          <a:bodyPr wrap="square" lIns="96433" tIns="48216" rIns="96433" bIns="48216" rtlCol="0">
            <a:spAutoFit/>
          </a:bodyPr>
          <a:lstStyle/>
          <a:p>
            <a:pPr marL="783515" lvl="1"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签到</a:t>
            </a:r>
            <a:endParaRPr lang="en-US" altLang="zh-CN" sz="1500" dirty="0">
              <a:latin typeface="微软雅黑" panose="020B0503020204020204" pitchFamily="34" charset="-122"/>
              <a:ea typeface="微软雅黑" panose="020B0503020204020204" pitchFamily="34" charset="-122"/>
            </a:endParaRPr>
          </a:p>
          <a:p>
            <a:pPr marL="783515" lvl="1"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通行控制</a:t>
            </a:r>
            <a:endParaRPr lang="en-US" altLang="zh-CN" sz="1500" dirty="0">
              <a:latin typeface="微软雅黑" panose="020B0503020204020204" pitchFamily="34" charset="-122"/>
              <a:ea typeface="微软雅黑" panose="020B0503020204020204" pitchFamily="34" charset="-122"/>
            </a:endParaRPr>
          </a:p>
          <a:p>
            <a:pPr marL="783515" lvl="1"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人证核验</a:t>
            </a:r>
            <a:endParaRPr lang="en-US" altLang="zh-CN" sz="1500" dirty="0">
              <a:latin typeface="微软雅黑" panose="020B0503020204020204" pitchFamily="34" charset="-122"/>
              <a:ea typeface="微软雅黑" panose="020B0503020204020204" pitchFamily="34" charset="-122"/>
            </a:endParaRPr>
          </a:p>
          <a:p>
            <a:pPr marL="783515" lvl="1"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信息发布</a:t>
            </a:r>
            <a:endParaRPr lang="en-US" altLang="zh-CN" sz="1500" dirty="0">
              <a:latin typeface="微软雅黑" panose="020B0503020204020204" pitchFamily="34" charset="-122"/>
              <a:ea typeface="微软雅黑" panose="020B0503020204020204" pitchFamily="34" charset="-122"/>
            </a:endParaRPr>
          </a:p>
          <a:p>
            <a:pPr lvl="1"/>
            <a:endParaRPr lang="en-US" altLang="zh-CN" sz="1500" dirty="0"/>
          </a:p>
        </p:txBody>
      </p:sp>
      <p:sp>
        <p:nvSpPr>
          <p:cNvPr id="16" name="矩形 15"/>
          <p:cNvSpPr/>
          <p:nvPr/>
        </p:nvSpPr>
        <p:spPr>
          <a:xfrm>
            <a:off x="1451010" y="260598"/>
            <a:ext cx="6212659" cy="421870"/>
          </a:xfrm>
          <a:prstGeom prst="rect">
            <a:avLst/>
          </a:prstGeom>
          <a:effectLst/>
        </p:spPr>
        <p:txBody>
          <a:bodyPr vert="horz" wrap="none" lIns="96433" tIns="48216" rIns="96433" bIns="48216">
            <a:spAutoFit/>
          </a:bodyPr>
          <a:lstStyle/>
          <a:p>
            <a:r>
              <a:rPr lang="zh-CN" altLang="en-US" sz="2100" b="1" dirty="0">
                <a:solidFill>
                  <a:srgbClr val="2E2E2E"/>
                </a:solidFill>
                <a:latin typeface="+mj-lt"/>
                <a:ea typeface="微软雅黑" panose="020B0503020204020204" pitchFamily="34" charset="-122"/>
              </a:rPr>
              <a:t>产品介绍 </a:t>
            </a:r>
            <a:r>
              <a:rPr lang="en-US" altLang="zh-CN" sz="2100" b="1" dirty="0">
                <a:solidFill>
                  <a:srgbClr val="2E2E2E"/>
                </a:solidFill>
                <a:latin typeface="+mj-lt"/>
                <a:ea typeface="微软雅黑" panose="020B0503020204020204" pitchFamily="34" charset="-122"/>
              </a:rPr>
              <a:t>– </a:t>
            </a:r>
            <a:r>
              <a:rPr lang="zh-CN" altLang="en-US" sz="2100" b="1" dirty="0">
                <a:solidFill>
                  <a:srgbClr val="2E2E2E"/>
                </a:solidFill>
                <a:latin typeface="+mj-lt"/>
                <a:ea typeface="微软雅黑" panose="020B0503020204020204" pitchFamily="34" charset="-122"/>
              </a:rPr>
              <a:t>通用系列（门禁</a:t>
            </a:r>
            <a:r>
              <a:rPr lang="en-US" altLang="zh-CN" sz="2100" b="1" dirty="0">
                <a:solidFill>
                  <a:srgbClr val="2E2E2E"/>
                </a:solidFill>
                <a:latin typeface="+mj-lt"/>
                <a:ea typeface="微软雅黑" panose="020B0503020204020204" pitchFamily="34" charset="-122"/>
              </a:rPr>
              <a:t>/</a:t>
            </a:r>
            <a:r>
              <a:rPr lang="zh-CN" altLang="en-US" sz="2100" b="1" dirty="0">
                <a:solidFill>
                  <a:srgbClr val="2E2E2E"/>
                </a:solidFill>
                <a:latin typeface="+mj-lt"/>
                <a:ea typeface="微软雅黑" panose="020B0503020204020204" pitchFamily="34" charset="-122"/>
              </a:rPr>
              <a:t>闸机头</a:t>
            </a:r>
            <a:r>
              <a:rPr lang="en-US" altLang="zh-CN" sz="2100" b="1" dirty="0">
                <a:solidFill>
                  <a:srgbClr val="2E2E2E"/>
                </a:solidFill>
                <a:latin typeface="+mj-lt"/>
                <a:ea typeface="微软雅黑" panose="020B0503020204020204" pitchFamily="34" charset="-122"/>
              </a:rPr>
              <a:t>/</a:t>
            </a:r>
            <a:r>
              <a:rPr lang="zh-CN" altLang="en-US" sz="2100" b="1" dirty="0">
                <a:solidFill>
                  <a:srgbClr val="2E2E2E"/>
                </a:solidFill>
                <a:latin typeface="+mj-lt"/>
                <a:ea typeface="微软雅黑" panose="020B0503020204020204" pitchFamily="34" charset="-122"/>
              </a:rPr>
              <a:t>桌面机</a:t>
            </a:r>
            <a:r>
              <a:rPr lang="en-US" altLang="zh-CN" sz="2100" b="1" dirty="0">
                <a:solidFill>
                  <a:srgbClr val="2E2E2E"/>
                </a:solidFill>
                <a:latin typeface="+mj-lt"/>
                <a:ea typeface="微软雅黑" panose="020B0503020204020204" pitchFamily="34" charset="-122"/>
              </a:rPr>
              <a:t>/</a:t>
            </a:r>
            <a:r>
              <a:rPr lang="zh-CN" altLang="en-US" sz="2100" b="1" dirty="0">
                <a:solidFill>
                  <a:srgbClr val="2E2E2E"/>
                </a:solidFill>
                <a:latin typeface="+mj-lt"/>
                <a:ea typeface="微软雅黑" panose="020B0503020204020204" pitchFamily="34" charset="-122"/>
              </a:rPr>
              <a:t>单屏）</a:t>
            </a:r>
          </a:p>
        </p:txBody>
      </p:sp>
      <p:grpSp>
        <p:nvGrpSpPr>
          <p:cNvPr id="19" name="组合 22">
            <a:extLst>
              <a:ext uri="{FF2B5EF4-FFF2-40B4-BE49-F238E27FC236}">
                <a16:creationId xmlns:a16="http://schemas.microsoft.com/office/drawing/2014/main" xmlns="" id="{90CB7A63-7FB8-D54A-AB93-D4EF60C6BA80}"/>
              </a:ext>
            </a:extLst>
          </p:cNvPr>
          <p:cNvGrpSpPr/>
          <p:nvPr/>
        </p:nvGrpSpPr>
        <p:grpSpPr>
          <a:xfrm>
            <a:off x="325619" y="231897"/>
            <a:ext cx="1117254" cy="438262"/>
            <a:chOff x="232229" y="188685"/>
            <a:chExt cx="1686036" cy="661649"/>
          </a:xfrm>
        </p:grpSpPr>
        <p:grpSp>
          <p:nvGrpSpPr>
            <p:cNvPr id="20"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25"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23" name="右箭头 22">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右箭头 23">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3" name="矩形 2"/>
          <p:cNvSpPr/>
          <p:nvPr/>
        </p:nvSpPr>
        <p:spPr>
          <a:xfrm>
            <a:off x="4378717" y="4637551"/>
            <a:ext cx="2145605" cy="328206"/>
          </a:xfrm>
          <a:prstGeom prst="rect">
            <a:avLst/>
          </a:prstGeom>
        </p:spPr>
        <p:txBody>
          <a:bodyPr wrap="none" lIns="96433" tIns="48216" rIns="96433" bIns="48216">
            <a:spAutoFit/>
          </a:bodyPr>
          <a:lstStyle/>
          <a:p>
            <a:r>
              <a:rPr lang="zh-CN" altLang="en-US" sz="1500" b="1" dirty="0">
                <a:latin typeface="微软雅黑" panose="020B0503020204020204" pitchFamily="34" charset="-122"/>
                <a:ea typeface="微软雅黑" panose="020B0503020204020204" pitchFamily="34" charset="-122"/>
              </a:rPr>
              <a:t>硬件主要配置 </a:t>
            </a:r>
            <a:r>
              <a:rPr lang="en-US" altLang="zh-CN" sz="1500" b="1" dirty="0">
                <a:latin typeface="微软雅黑" panose="020B0503020204020204" pitchFamily="34" charset="-122"/>
                <a:ea typeface="微软雅黑" panose="020B0503020204020204" pitchFamily="34" charset="-122"/>
              </a:rPr>
              <a:t>– </a:t>
            </a:r>
            <a:r>
              <a:rPr lang="zh-CN" altLang="en-US" sz="1500" b="1" dirty="0">
                <a:latin typeface="微软雅黑" panose="020B0503020204020204" pitchFamily="34" charset="-122"/>
                <a:ea typeface="微软雅黑" panose="020B0503020204020204" pitchFamily="34" charset="-122"/>
              </a:rPr>
              <a:t>桌面机</a:t>
            </a:r>
            <a:endParaRPr lang="en-US" altLang="zh-CN" sz="1500" b="1"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3448735" y="5975890"/>
            <a:ext cx="3718294" cy="1251536"/>
          </a:xfrm>
          <a:prstGeom prst="rect">
            <a:avLst/>
          </a:prstGeom>
          <a:noFill/>
        </p:spPr>
        <p:txBody>
          <a:bodyPr wrap="square" lIns="96433" tIns="48216" rIns="96433" bIns="48216" rtlCol="0">
            <a:spAutoFit/>
          </a:bodyPr>
          <a:lstStyle/>
          <a:p>
            <a:pPr marL="1265678" lvl="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选配：多合一（非接触式</a:t>
            </a:r>
            <a:r>
              <a:rPr lang="en-US" altLang="zh-CN" sz="1500" dirty="0">
                <a:latin typeface="微软雅黑" panose="020B0503020204020204" pitchFamily="34" charset="-122"/>
                <a:ea typeface="微软雅黑" panose="020B0503020204020204" pitchFamily="34" charset="-122"/>
              </a:rPr>
              <a:t>IC</a:t>
            </a:r>
            <a:r>
              <a:rPr lang="zh-CN" altLang="en-US" sz="1500" dirty="0">
                <a:latin typeface="微软雅黑" panose="020B0503020204020204" pitchFamily="34" charset="-122"/>
                <a:ea typeface="微软雅黑" panose="020B0503020204020204" pitchFamily="34" charset="-122"/>
              </a:rPr>
              <a:t>卡</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身份证</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接触式</a:t>
            </a:r>
            <a:r>
              <a:rPr lang="en-US" altLang="zh-CN" sz="1500" dirty="0">
                <a:latin typeface="微软雅黑" panose="020B0503020204020204" pitchFamily="34" charset="-122"/>
                <a:ea typeface="微软雅黑" panose="020B0503020204020204" pitchFamily="34" charset="-122"/>
              </a:rPr>
              <a:t>IC</a:t>
            </a:r>
            <a:r>
              <a:rPr lang="zh-CN" altLang="en-US" sz="1500" dirty="0">
                <a:latin typeface="微软雅黑" panose="020B0503020204020204" pitchFamily="34" charset="-122"/>
                <a:ea typeface="微软雅黑" panose="020B0503020204020204" pitchFamily="34" charset="-122"/>
              </a:rPr>
              <a:t>卡）</a:t>
            </a:r>
            <a:endParaRPr lang="en-US" altLang="zh-CN" sz="1500" dirty="0">
              <a:latin typeface="微软雅黑" panose="020B0503020204020204" pitchFamily="34" charset="-122"/>
              <a:ea typeface="微软雅黑" panose="020B0503020204020204" pitchFamily="34" charset="-122"/>
            </a:endParaRPr>
          </a:p>
          <a:p>
            <a:pPr marL="1265678" lvl="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选配：指纹</a:t>
            </a:r>
            <a:endParaRPr lang="en-US" altLang="zh-CN" sz="1500" dirty="0">
              <a:latin typeface="微软雅黑" panose="020B0503020204020204" pitchFamily="34" charset="-122"/>
              <a:ea typeface="微软雅黑" panose="020B0503020204020204" pitchFamily="34" charset="-122"/>
            </a:endParaRPr>
          </a:p>
          <a:p>
            <a:pPr marL="1265678" lvl="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选配：</a:t>
            </a:r>
            <a:r>
              <a:rPr lang="en-US" altLang="zh-CN" sz="1500" dirty="0">
                <a:latin typeface="微软雅黑" panose="020B0503020204020204" pitchFamily="34" charset="-122"/>
                <a:ea typeface="微软雅黑" panose="020B0503020204020204" pitchFamily="34" charset="-122"/>
              </a:rPr>
              <a:t>4G</a:t>
            </a:r>
          </a:p>
        </p:txBody>
      </p:sp>
      <p:sp>
        <p:nvSpPr>
          <p:cNvPr id="30" name="矩形 29"/>
          <p:cNvSpPr/>
          <p:nvPr/>
        </p:nvSpPr>
        <p:spPr>
          <a:xfrm>
            <a:off x="512284" y="4640291"/>
            <a:ext cx="3097788" cy="328206"/>
          </a:xfrm>
          <a:prstGeom prst="rect">
            <a:avLst/>
          </a:prstGeom>
        </p:spPr>
        <p:txBody>
          <a:bodyPr wrap="none" lIns="96433" tIns="48216" rIns="96433" bIns="48216">
            <a:spAutoFit/>
          </a:bodyPr>
          <a:lstStyle/>
          <a:p>
            <a:r>
              <a:rPr lang="zh-CN" altLang="en-US" sz="1500" b="1" dirty="0">
                <a:latin typeface="微软雅黑" panose="020B0503020204020204" pitchFamily="34" charset="-122"/>
                <a:ea typeface="微软雅黑" panose="020B0503020204020204" pitchFamily="34" charset="-122"/>
              </a:rPr>
              <a:t>硬件主要配置 </a:t>
            </a:r>
            <a:r>
              <a:rPr lang="en-US" altLang="zh-CN" sz="1500" b="1" dirty="0">
                <a:latin typeface="微软雅黑" panose="020B0503020204020204" pitchFamily="34" charset="-122"/>
                <a:ea typeface="微软雅黑" panose="020B0503020204020204" pitchFamily="34" charset="-122"/>
              </a:rPr>
              <a:t>– </a:t>
            </a:r>
            <a:r>
              <a:rPr lang="zh-CN" altLang="en-US" sz="1500" b="1" dirty="0">
                <a:latin typeface="微软雅黑" panose="020B0503020204020204" pitchFamily="34" charset="-122"/>
                <a:ea typeface="微软雅黑" panose="020B0503020204020204" pitchFamily="34" charset="-122"/>
              </a:rPr>
              <a:t>门禁</a:t>
            </a:r>
            <a:r>
              <a:rPr lang="en-US" altLang="zh-CN" sz="1500" b="1" dirty="0">
                <a:latin typeface="微软雅黑" panose="020B0503020204020204" pitchFamily="34" charset="-122"/>
                <a:ea typeface="微软雅黑" panose="020B0503020204020204" pitchFamily="34" charset="-122"/>
              </a:rPr>
              <a:t>/</a:t>
            </a:r>
            <a:r>
              <a:rPr lang="zh-CN" altLang="en-US" sz="1500" b="1" dirty="0">
                <a:latin typeface="微软雅黑" panose="020B0503020204020204" pitchFamily="34" charset="-122"/>
                <a:ea typeface="微软雅黑" panose="020B0503020204020204" pitchFamily="34" charset="-122"/>
              </a:rPr>
              <a:t>闸机头</a:t>
            </a:r>
            <a:r>
              <a:rPr lang="en-US" altLang="zh-CN" sz="1500" b="1" dirty="0">
                <a:latin typeface="微软雅黑" panose="020B0503020204020204" pitchFamily="34" charset="-122"/>
                <a:ea typeface="微软雅黑" panose="020B0503020204020204" pitchFamily="34" charset="-122"/>
              </a:rPr>
              <a:t>/</a:t>
            </a:r>
            <a:r>
              <a:rPr lang="zh-CN" altLang="en-US" sz="1500" b="1" dirty="0">
                <a:latin typeface="微软雅黑" panose="020B0503020204020204" pitchFamily="34" charset="-122"/>
                <a:ea typeface="微软雅黑" panose="020B0503020204020204" pitchFamily="34" charset="-122"/>
              </a:rPr>
              <a:t>单屏</a:t>
            </a:r>
            <a:endParaRPr lang="en-US" altLang="zh-CN" sz="1500" b="1" dirty="0">
              <a:latin typeface="微软雅黑" panose="020B0503020204020204" pitchFamily="34" charset="-122"/>
              <a:ea typeface="微软雅黑" panose="020B0503020204020204" pitchFamily="34" charset="-122"/>
            </a:endParaRPr>
          </a:p>
        </p:txBody>
      </p:sp>
      <p:sp>
        <p:nvSpPr>
          <p:cNvPr id="31" name="矩形 30"/>
          <p:cNvSpPr/>
          <p:nvPr/>
        </p:nvSpPr>
        <p:spPr>
          <a:xfrm>
            <a:off x="7985227" y="4637551"/>
            <a:ext cx="964191" cy="328206"/>
          </a:xfrm>
          <a:prstGeom prst="rect">
            <a:avLst/>
          </a:prstGeom>
        </p:spPr>
        <p:txBody>
          <a:bodyPr wrap="none" lIns="96433" tIns="48216" rIns="96433" bIns="48216">
            <a:spAutoFit/>
          </a:bodyPr>
          <a:lstStyle/>
          <a:p>
            <a:r>
              <a:rPr lang="zh-CN" altLang="en-US" sz="1500" b="1" dirty="0">
                <a:latin typeface="微软雅黑" panose="020B0503020204020204" pitchFamily="34" charset="-122"/>
                <a:ea typeface="微软雅黑" panose="020B0503020204020204" pitchFamily="34" charset="-122"/>
              </a:rPr>
              <a:t>主要功能</a:t>
            </a:r>
            <a:endParaRPr lang="en-US" altLang="zh-CN" sz="1500" b="1"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7522568" y="6456103"/>
            <a:ext cx="3718294" cy="328206"/>
          </a:xfrm>
          <a:prstGeom prst="rect">
            <a:avLst/>
          </a:prstGeom>
          <a:noFill/>
        </p:spPr>
        <p:txBody>
          <a:bodyPr wrap="square" lIns="96433" tIns="48216" rIns="96433" bIns="48216" rtlCol="0">
            <a:spAutoFit/>
          </a:bodyPr>
          <a:lstStyle/>
          <a:p>
            <a:pPr marL="783515" lvl="1" indent="-301352">
              <a:buFont typeface="Arial" panose="020B0604020202020204" pitchFamily="34" charset="0"/>
              <a:buChar char="•"/>
            </a:pPr>
            <a:r>
              <a:rPr lang="nb-NO" altLang="zh-CN" sz="1500" dirty="0">
                <a:latin typeface="微软雅黑" panose="020B0503020204020204" pitchFamily="34" charset="-122"/>
                <a:ea typeface="微软雅黑" panose="020B0503020204020204" pitchFamily="34" charset="-122"/>
              </a:rPr>
              <a:t>SW2.0</a:t>
            </a:r>
            <a:r>
              <a:rPr lang="zh-CN" altLang="nb-NO" sz="1500" dirty="0">
                <a:latin typeface="微软雅黑" panose="020B0503020204020204" pitchFamily="34" charset="-122"/>
                <a:ea typeface="微软雅黑" panose="020B0503020204020204" pitchFamily="34" charset="-122"/>
              </a:rPr>
              <a:t>平台</a:t>
            </a:r>
            <a:endParaRPr lang="en-US" altLang="zh-CN" sz="1500" dirty="0"/>
          </a:p>
        </p:txBody>
      </p:sp>
      <p:sp>
        <p:nvSpPr>
          <p:cNvPr id="34" name="矩形 33"/>
          <p:cNvSpPr/>
          <p:nvPr/>
        </p:nvSpPr>
        <p:spPr>
          <a:xfrm>
            <a:off x="7985227" y="6121848"/>
            <a:ext cx="901674" cy="328206"/>
          </a:xfrm>
          <a:prstGeom prst="rect">
            <a:avLst/>
          </a:prstGeom>
        </p:spPr>
        <p:txBody>
          <a:bodyPr wrap="none" lIns="96433" tIns="48216" rIns="96433" bIns="48216">
            <a:spAutoFit/>
          </a:bodyPr>
          <a:lstStyle/>
          <a:p>
            <a:r>
              <a:rPr lang="en-US" altLang="zh-CN" sz="1500" b="1" dirty="0">
                <a:latin typeface="微软雅黑" panose="020B0503020204020204" pitchFamily="34" charset="-122"/>
                <a:ea typeface="微软雅黑" panose="020B0503020204020204" pitchFamily="34" charset="-122"/>
              </a:rPr>
              <a:t>SW</a:t>
            </a:r>
            <a:r>
              <a:rPr lang="zh-CN" altLang="en-US" sz="1500" b="1" dirty="0">
                <a:latin typeface="微软雅黑" panose="020B0503020204020204" pitchFamily="34" charset="-122"/>
                <a:ea typeface="微软雅黑" panose="020B0503020204020204" pitchFamily="34" charset="-122"/>
              </a:rPr>
              <a:t>信息</a:t>
            </a:r>
            <a:endParaRPr lang="en-US" altLang="zh-CN" sz="15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117457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矩形 24"/>
          <p:cNvSpPr/>
          <p:nvPr/>
        </p:nvSpPr>
        <p:spPr>
          <a:xfrm>
            <a:off x="6389853" y="3140420"/>
            <a:ext cx="5677344" cy="104235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20395" y="1514642"/>
            <a:ext cx="5285448" cy="226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397073" y="247156"/>
            <a:ext cx="2069797" cy="415498"/>
          </a:xfrm>
          <a:prstGeom prst="rect">
            <a:avLst/>
          </a:prstGeom>
          <a:effectLst/>
        </p:spPr>
        <p:txBody>
          <a:bodyPr vert="horz" wrap="none">
            <a:spAutoFit/>
          </a:bodyPr>
          <a:lstStyle/>
          <a:p>
            <a:r>
              <a:rPr lang="zh-CN" altLang="en-US" sz="2100" b="1" dirty="0">
                <a:solidFill>
                  <a:srgbClr val="2E2E2E"/>
                </a:solidFill>
                <a:latin typeface="+mj-lt"/>
                <a:ea typeface="微软雅黑" panose="020B0503020204020204" pitchFamily="34" charset="-122"/>
              </a:rPr>
              <a:t>供应链管理能力</a:t>
            </a:r>
          </a:p>
        </p:txBody>
      </p:sp>
      <p:grpSp>
        <p:nvGrpSpPr>
          <p:cNvPr id="23" name="组合 22">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pic>
        <p:nvPicPr>
          <p:cNvPr id="15" name="图片 14"/>
          <p:cNvPicPr>
            <a:picLocks noChangeAspect="1"/>
          </p:cNvPicPr>
          <p:nvPr/>
        </p:nvPicPr>
        <p:blipFill>
          <a:blip r:embed="rId5"/>
          <a:stretch>
            <a:fillRect/>
          </a:stretch>
        </p:blipFill>
        <p:spPr>
          <a:xfrm>
            <a:off x="820395" y="3391612"/>
            <a:ext cx="5285448" cy="2889009"/>
          </a:xfrm>
          <a:prstGeom prst="rect">
            <a:avLst/>
          </a:prstGeom>
        </p:spPr>
      </p:pic>
      <p:sp>
        <p:nvSpPr>
          <p:cNvPr id="16" name="TextBox 5">
            <a:extLst>
              <a:ext uri="{FF2B5EF4-FFF2-40B4-BE49-F238E27FC236}">
                <a16:creationId xmlns:a16="http://schemas.microsoft.com/office/drawing/2014/main" xmlns="" id="{17FD28B6-C902-45FC-8A74-47A05D58143E}"/>
              </a:ext>
            </a:extLst>
          </p:cNvPr>
          <p:cNvSpPr txBox="1"/>
          <p:nvPr/>
        </p:nvSpPr>
        <p:spPr>
          <a:xfrm>
            <a:off x="820395" y="1816980"/>
            <a:ext cx="5619620" cy="1323439"/>
          </a:xfrm>
          <a:prstGeom prst="rect">
            <a:avLst/>
          </a:prstGeom>
          <a:noFill/>
        </p:spPr>
        <p:txBody>
          <a:bodyPr wrap="square" rtlCol="0">
            <a:spAutoFit/>
          </a:bodyPr>
          <a:lstStyle/>
          <a:p>
            <a:r>
              <a:rPr lang="en-US" altLang="zh-CN" sz="2000" b="1" dirty="0">
                <a:latin typeface="+mn-ea"/>
                <a:ea typeface="+mn-ea"/>
                <a:cs typeface="Arial" panose="020B0604020202020204" pitchFamily="34" charset="0"/>
              </a:rPr>
              <a:t>6</a:t>
            </a:r>
            <a:r>
              <a:rPr lang="zh-CN" altLang="en-US" sz="2000" b="1" dirty="0">
                <a:latin typeface="+mn-ea"/>
                <a:ea typeface="+mn-ea"/>
                <a:cs typeface="Arial" panose="020B0604020202020204" pitchFamily="34" charset="0"/>
              </a:rPr>
              <a:t>天辗</a:t>
            </a:r>
            <a:r>
              <a:rPr lang="zh-CN" altLang="en-US" sz="2000" b="1" dirty="0" smtClean="0">
                <a:latin typeface="+mn-ea"/>
                <a:ea typeface="+mn-ea"/>
                <a:cs typeface="Arial" panose="020B0604020202020204" pitchFamily="34" charset="0"/>
              </a:rPr>
              <a:t>转</a:t>
            </a:r>
            <a:r>
              <a:rPr lang="en-US" altLang="zh-CN" sz="4000" b="1" dirty="0" smtClean="0">
                <a:latin typeface="+mn-ea"/>
                <a:ea typeface="+mn-ea"/>
                <a:cs typeface="Arial" panose="020B0604020202020204" pitchFamily="34" charset="0"/>
              </a:rPr>
              <a:t>8</a:t>
            </a:r>
            <a:r>
              <a:rPr lang="zh-CN" altLang="en-US" sz="2000" b="1" dirty="0" smtClean="0">
                <a:latin typeface="+mn-ea"/>
                <a:ea typeface="+mn-ea"/>
                <a:cs typeface="Arial" panose="020B0604020202020204" pitchFamily="34" charset="0"/>
              </a:rPr>
              <a:t>个</a:t>
            </a:r>
            <a:r>
              <a:rPr lang="zh-CN" altLang="en-US" sz="2000" b="1" dirty="0">
                <a:latin typeface="+mn-ea"/>
                <a:ea typeface="+mn-ea"/>
                <a:cs typeface="Arial" panose="020B0604020202020204" pitchFamily="34" charset="0"/>
              </a:rPr>
              <a:t>城市</a:t>
            </a:r>
            <a:r>
              <a:rPr lang="zh-CN" altLang="en-US" sz="2000" b="1" dirty="0" smtClean="0">
                <a:latin typeface="+mn-ea"/>
                <a:ea typeface="+mn-ea"/>
                <a:cs typeface="Arial" panose="020B0604020202020204" pitchFamily="34" charset="0"/>
              </a:rPr>
              <a:t>，拜访</a:t>
            </a:r>
            <a:r>
              <a:rPr lang="en-US" altLang="zh-CN" sz="4000" b="1" dirty="0" smtClean="0">
                <a:latin typeface="+mn-ea"/>
                <a:ea typeface="+mn-ea"/>
                <a:cs typeface="Arial" panose="020B0604020202020204" pitchFamily="34" charset="0"/>
              </a:rPr>
              <a:t>20</a:t>
            </a:r>
            <a:r>
              <a:rPr lang="zh-CN" altLang="en-US" sz="2000" b="1" dirty="0" smtClean="0">
                <a:latin typeface="+mn-ea"/>
                <a:ea typeface="+mn-ea"/>
                <a:cs typeface="Arial" panose="020B0604020202020204" pitchFamily="34" charset="0"/>
              </a:rPr>
              <a:t>家供应商</a:t>
            </a:r>
          </a:p>
          <a:p>
            <a:endParaRPr lang="zh-CN" altLang="en-US" sz="2000" b="1" dirty="0" smtClean="0">
              <a:latin typeface="+mn-ea"/>
              <a:ea typeface="+mn-ea"/>
              <a:cs typeface="Arial" panose="020B0604020202020204" pitchFamily="34" charset="0"/>
            </a:endParaRPr>
          </a:p>
          <a:p>
            <a:r>
              <a:rPr lang="zh-CN" altLang="en-US" sz="2000" b="1" dirty="0" smtClean="0">
                <a:latin typeface="+mn-ea"/>
                <a:ea typeface="+mn-ea"/>
                <a:cs typeface="Arial" panose="020B0604020202020204" pitchFamily="34" charset="0"/>
              </a:rPr>
              <a:t>执法</a:t>
            </a:r>
            <a:r>
              <a:rPr lang="zh-CN" altLang="en-US" sz="2000" b="1" dirty="0">
                <a:latin typeface="+mn-ea"/>
                <a:ea typeface="+mn-ea"/>
                <a:cs typeface="Arial" panose="020B0604020202020204" pitchFamily="34" charset="0"/>
              </a:rPr>
              <a:t>记录仪、智能门锁、</a:t>
            </a:r>
            <a:r>
              <a:rPr lang="en-US" altLang="zh-CN" sz="2000" b="1" dirty="0">
                <a:latin typeface="+mn-ea"/>
                <a:ea typeface="+mn-ea"/>
                <a:cs typeface="Arial" panose="020B0604020202020204" pitchFamily="34" charset="0"/>
              </a:rPr>
              <a:t>EMS</a:t>
            </a:r>
            <a:r>
              <a:rPr lang="zh-CN" altLang="en-US" sz="2000" b="1" dirty="0">
                <a:latin typeface="+mn-ea"/>
                <a:ea typeface="+mn-ea"/>
                <a:cs typeface="Arial" panose="020B0604020202020204" pitchFamily="34" charset="0"/>
              </a:rPr>
              <a:t>、芯片、</a:t>
            </a:r>
            <a:r>
              <a:rPr lang="zh-CN" altLang="en-US" sz="2000" b="1" dirty="0" smtClean="0">
                <a:latin typeface="+mn-ea"/>
                <a:ea typeface="+mn-ea"/>
                <a:cs typeface="Arial" panose="020B0604020202020204" pitchFamily="34" charset="0"/>
              </a:rPr>
              <a:t>手板</a:t>
            </a:r>
          </a:p>
        </p:txBody>
      </p:sp>
      <p:sp>
        <p:nvSpPr>
          <p:cNvPr id="17" name="文本框 60">
            <a:extLst>
              <a:ext uri="{FF2B5EF4-FFF2-40B4-BE49-F238E27FC236}">
                <a16:creationId xmlns:a16="http://schemas.microsoft.com/office/drawing/2014/main" xmlns="" id="{69E99DFB-434A-4C87-8A7B-458F88124675}"/>
              </a:ext>
            </a:extLst>
          </p:cNvPr>
          <p:cNvSpPr txBox="1"/>
          <p:nvPr/>
        </p:nvSpPr>
        <p:spPr>
          <a:xfrm>
            <a:off x="7720891" y="945618"/>
            <a:ext cx="3249640" cy="461665"/>
          </a:xfrm>
          <a:prstGeom prst="rect">
            <a:avLst/>
          </a:prstGeom>
          <a:noFill/>
        </p:spPr>
        <p:txBody>
          <a:bodyPr wrap="square" rtlCol="0">
            <a:spAutoFit/>
          </a:bodyPr>
          <a:lstStyle>
            <a:defPPr>
              <a:defRPr lang="zh-CN"/>
            </a:defPPr>
            <a:lvl1pPr>
              <a:defRPr sz="2400" b="1">
                <a:latin typeface="微软雅黑" panose="020B0503020204020204" pitchFamily="34" charset="-122"/>
                <a:ea typeface="微软雅黑" panose="020B0503020204020204" pitchFamily="34" charset="-122"/>
              </a:defRPr>
            </a:lvl1pPr>
          </a:lstStyle>
          <a:p>
            <a:r>
              <a:rPr lang="zh-CN" altLang="en-US" dirty="0" smtClean="0">
                <a:solidFill>
                  <a:srgbClr val="0070C0"/>
                </a:solidFill>
              </a:rPr>
              <a:t>零配件数量 </a:t>
            </a:r>
            <a:r>
              <a:rPr lang="en-US" altLang="zh-CN" dirty="0" smtClean="0">
                <a:solidFill>
                  <a:srgbClr val="0070C0"/>
                </a:solidFill>
              </a:rPr>
              <a:t>-</a:t>
            </a:r>
            <a:r>
              <a:rPr lang="zh-CN" altLang="en-US" dirty="0" smtClean="0">
                <a:solidFill>
                  <a:srgbClr val="0070C0"/>
                </a:solidFill>
              </a:rPr>
              <a:t> 桌面机</a:t>
            </a:r>
            <a:endParaRPr lang="en-US" altLang="zh-CN" dirty="0">
              <a:solidFill>
                <a:srgbClr val="0070C0"/>
              </a:solidFill>
            </a:endParaRPr>
          </a:p>
        </p:txBody>
      </p:sp>
      <p:sp>
        <p:nvSpPr>
          <p:cNvPr id="18" name="文本框 1"/>
          <p:cNvSpPr txBox="1"/>
          <p:nvPr/>
        </p:nvSpPr>
        <p:spPr>
          <a:xfrm>
            <a:off x="6593407" y="1600101"/>
            <a:ext cx="4549643" cy="707886"/>
          </a:xfrm>
          <a:prstGeom prst="rect">
            <a:avLst/>
          </a:prstGeom>
          <a:noFill/>
        </p:spPr>
        <p:txBody>
          <a:bodyPr wrap="none" rtlCol="0">
            <a:spAutoFit/>
          </a:bodyPr>
          <a:lstStyle/>
          <a:p>
            <a:r>
              <a:rPr kumimoji="1" lang="zh-CN" altLang="en-US" dirty="0" smtClean="0">
                <a:latin typeface="+mn-ea"/>
                <a:ea typeface="+mn-ea"/>
              </a:rPr>
              <a:t>电子料：</a:t>
            </a:r>
            <a:r>
              <a:rPr kumimoji="1" lang="en-US" altLang="zh-CN" sz="4000" b="1" dirty="0" smtClean="0">
                <a:latin typeface="+mn-ea"/>
                <a:ea typeface="+mn-ea"/>
              </a:rPr>
              <a:t>370</a:t>
            </a:r>
            <a:r>
              <a:rPr kumimoji="1" lang="zh-CN" altLang="en-US" sz="3200" dirty="0" smtClean="0">
                <a:latin typeface="+mn-ea"/>
                <a:ea typeface="+mn-ea"/>
              </a:rPr>
              <a:t>种，</a:t>
            </a:r>
            <a:r>
              <a:rPr kumimoji="1" lang="en-US" altLang="zh-CN" sz="4000" b="1" dirty="0" smtClean="0">
                <a:latin typeface="+mn-ea"/>
                <a:ea typeface="+mn-ea"/>
              </a:rPr>
              <a:t>1300</a:t>
            </a:r>
            <a:r>
              <a:rPr kumimoji="1" lang="zh-CN" altLang="en-US" sz="3200" dirty="0" smtClean="0">
                <a:latin typeface="+mn-ea"/>
                <a:ea typeface="+mn-ea"/>
              </a:rPr>
              <a:t>颗</a:t>
            </a:r>
          </a:p>
        </p:txBody>
      </p:sp>
      <p:sp>
        <p:nvSpPr>
          <p:cNvPr id="21" name="文本框 18">
            <a:extLst>
              <a:ext uri="{FF2B5EF4-FFF2-40B4-BE49-F238E27FC236}">
                <a16:creationId xmlns:a16="http://schemas.microsoft.com/office/drawing/2014/main" xmlns="" id="{525E913E-CD24-4EB1-A5F9-C9DFF1AB3336}"/>
              </a:ext>
            </a:extLst>
          </p:cNvPr>
          <p:cNvSpPr txBox="1"/>
          <p:nvPr/>
        </p:nvSpPr>
        <p:spPr>
          <a:xfrm>
            <a:off x="6593407" y="3215320"/>
            <a:ext cx="5666893" cy="892552"/>
          </a:xfrm>
          <a:prstGeom prst="rect">
            <a:avLst/>
          </a:prstGeom>
          <a:noFill/>
        </p:spPr>
        <p:txBody>
          <a:bodyPr wrap="square" rtlCol="0">
            <a:spAutoFit/>
          </a:bodyPr>
          <a:lstStyle/>
          <a:p>
            <a:r>
              <a:rPr lang="zh-CN" altLang="en-US" sz="2600" b="1" dirty="0" smtClean="0">
                <a:solidFill>
                  <a:schemeClr val="bg1"/>
                </a:solidFill>
                <a:latin typeface="微软雅黑" panose="020B0503020204020204" pitchFamily="34" charset="-122"/>
                <a:ea typeface="微软雅黑" panose="020B0503020204020204" pitchFamily="34" charset="-122"/>
              </a:rPr>
              <a:t>快速响应</a:t>
            </a:r>
            <a:r>
              <a:rPr lang="zh-CN" altLang="en-US" sz="2600" b="1" dirty="0">
                <a:solidFill>
                  <a:schemeClr val="bg1"/>
                </a:solidFill>
                <a:latin typeface="微软雅黑" panose="020B0503020204020204" pitchFamily="34" charset="-122"/>
                <a:ea typeface="微软雅黑" panose="020B0503020204020204" pitchFamily="34" charset="-122"/>
              </a:rPr>
              <a:t>，</a:t>
            </a:r>
            <a:r>
              <a:rPr lang="zh-CN" altLang="en-US" sz="2600" b="1" dirty="0" smtClean="0">
                <a:solidFill>
                  <a:schemeClr val="bg1"/>
                </a:solidFill>
                <a:latin typeface="微软雅黑" panose="020B0503020204020204" pitchFamily="34" charset="-122"/>
                <a:ea typeface="微软雅黑" panose="020B0503020204020204" pitchFamily="34" charset="-122"/>
              </a:rPr>
              <a:t>成本领先，品质可靠，</a:t>
            </a:r>
            <a:endParaRPr lang="en-US" altLang="zh-CN" sz="2600" b="1" dirty="0" smtClean="0">
              <a:solidFill>
                <a:schemeClr val="bg1"/>
              </a:solidFill>
              <a:latin typeface="微软雅黑" panose="020B0503020204020204" pitchFamily="34" charset="-122"/>
              <a:ea typeface="微软雅黑" panose="020B0503020204020204" pitchFamily="34" charset="-122"/>
            </a:endParaRPr>
          </a:p>
          <a:p>
            <a:r>
              <a:rPr lang="zh-CN" altLang="en-US" sz="2600" b="1" dirty="0" smtClean="0">
                <a:solidFill>
                  <a:schemeClr val="bg1"/>
                </a:solidFill>
                <a:latin typeface="微软雅黑" panose="020B0503020204020204" pitchFamily="34" charset="-122"/>
                <a:ea typeface="微软雅黑" panose="020B0503020204020204" pitchFamily="34" charset="-122"/>
              </a:rPr>
              <a:t>领先技术寻源能力</a:t>
            </a:r>
          </a:p>
        </p:txBody>
      </p:sp>
      <p:sp>
        <p:nvSpPr>
          <p:cNvPr id="3" name="矩形 2"/>
          <p:cNvSpPr/>
          <p:nvPr/>
        </p:nvSpPr>
        <p:spPr>
          <a:xfrm>
            <a:off x="6593407" y="2243967"/>
            <a:ext cx="2218877" cy="707886"/>
          </a:xfrm>
          <a:prstGeom prst="rect">
            <a:avLst/>
          </a:prstGeom>
        </p:spPr>
        <p:txBody>
          <a:bodyPr wrap="none">
            <a:spAutoFit/>
          </a:bodyPr>
          <a:lstStyle/>
          <a:p>
            <a:r>
              <a:rPr kumimoji="1" lang="zh-CN" altLang="en-US" dirty="0">
                <a:latin typeface="+mn-ea"/>
                <a:ea typeface="+mn-ea"/>
              </a:rPr>
              <a:t>结构件</a:t>
            </a:r>
            <a:r>
              <a:rPr kumimoji="1" lang="zh-CN" altLang="en-US" dirty="0" smtClean="0">
                <a:latin typeface="+mn-ea"/>
                <a:ea typeface="+mn-ea"/>
              </a:rPr>
              <a:t>：</a:t>
            </a:r>
            <a:r>
              <a:rPr kumimoji="1" lang="en-US" altLang="zh-CN" sz="4000" b="1" dirty="0" smtClean="0">
                <a:latin typeface="+mn-ea"/>
                <a:ea typeface="+mn-ea"/>
              </a:rPr>
              <a:t>60</a:t>
            </a:r>
            <a:r>
              <a:rPr kumimoji="1" lang="zh-CN" altLang="en-US" sz="3200" dirty="0">
                <a:latin typeface="+mn-ea"/>
                <a:ea typeface="+mn-ea"/>
              </a:rPr>
              <a:t>个</a:t>
            </a:r>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852" y="4182771"/>
            <a:ext cx="5677345" cy="2634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5797812"/>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4569889" y="3382910"/>
            <a:ext cx="6784781" cy="0"/>
          </a:xfrm>
          <a:prstGeom prst="line">
            <a:avLst/>
          </a:prstGeom>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569889" y="1614942"/>
            <a:ext cx="3315578" cy="374373"/>
          </a:xfrm>
          <a:prstGeom prst="rect">
            <a:avLst/>
          </a:prstGeom>
          <a:noFill/>
        </p:spPr>
        <p:txBody>
          <a:bodyPr wrap="square" lIns="96433" tIns="48216" rIns="96433" bIns="48216" rtlCol="0">
            <a:spAutoFit/>
          </a:bodyPr>
          <a:lstStyle/>
          <a:p>
            <a:r>
              <a:rPr lang="zh-CN" altLang="en-US" b="1" dirty="0" smtClean="0">
                <a:latin typeface="微软雅黑" panose="020B0503020204020204" pitchFamily="34" charset="-122"/>
                <a:ea typeface="微软雅黑" panose="020B0503020204020204" pitchFamily="34" charset="-122"/>
              </a:rPr>
              <a:t>产品定位</a:t>
            </a:r>
            <a:endParaRPr lang="en-US" altLang="zh-CN" b="1" dirty="0" smtClean="0">
              <a:latin typeface="微软雅黑" panose="020B0503020204020204" pitchFamily="34" charset="-122"/>
              <a:ea typeface="微软雅黑" panose="020B0503020204020204" pitchFamily="34" charset="-122"/>
            </a:endParaRPr>
          </a:p>
        </p:txBody>
      </p:sp>
      <p:sp>
        <p:nvSpPr>
          <p:cNvPr id="113" name="文本框 112"/>
          <p:cNvSpPr txBox="1"/>
          <p:nvPr/>
        </p:nvSpPr>
        <p:spPr>
          <a:xfrm>
            <a:off x="4569889" y="3523543"/>
            <a:ext cx="3315578" cy="374373"/>
          </a:xfrm>
          <a:prstGeom prst="rect">
            <a:avLst/>
          </a:prstGeom>
          <a:noFill/>
        </p:spPr>
        <p:txBody>
          <a:bodyPr wrap="square" lIns="96433" tIns="48216" rIns="96433" bIns="48216" rtlCol="0">
            <a:spAutoFit/>
          </a:bodyPr>
          <a:lstStyle/>
          <a:p>
            <a:r>
              <a:rPr lang="zh-CN" altLang="en-US" b="1" dirty="0" smtClean="0">
                <a:latin typeface="微软雅黑" panose="020B0503020204020204" pitchFamily="34" charset="-122"/>
                <a:ea typeface="微软雅黑" panose="020B0503020204020204" pitchFamily="34" charset="-122"/>
              </a:rPr>
              <a:t>产品信息</a:t>
            </a:r>
            <a:endParaRPr lang="en-US" altLang="zh-CN" b="1" dirty="0" smtClean="0">
              <a:latin typeface="微软雅黑" panose="020B0503020204020204" pitchFamily="34" charset="-122"/>
              <a:ea typeface="微软雅黑" panose="020B0503020204020204" pitchFamily="34" charset="-122"/>
            </a:endParaRPr>
          </a:p>
        </p:txBody>
      </p:sp>
      <p:sp>
        <p:nvSpPr>
          <p:cNvPr id="115" name="文本框 114"/>
          <p:cNvSpPr txBox="1"/>
          <p:nvPr/>
        </p:nvSpPr>
        <p:spPr>
          <a:xfrm>
            <a:off x="4663231" y="1977900"/>
            <a:ext cx="5583074" cy="1020703"/>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目标市场：酒店、商场、银行等</a:t>
            </a:r>
            <a:endParaRPr lang="en-US" altLang="zh-CN" sz="1500" dirty="0">
              <a:latin typeface="微软雅黑" panose="020B0503020204020204" pitchFamily="34" charset="-122"/>
              <a:ea typeface="微软雅黑" panose="020B0503020204020204" pitchFamily="34" charset="-122"/>
            </a:endParaRPr>
          </a:p>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预期销量：</a:t>
            </a:r>
            <a:r>
              <a:rPr lang="en-US" altLang="zh-CN" sz="1500" dirty="0">
                <a:latin typeface="微软雅黑" panose="020B0503020204020204" pitchFamily="34" charset="-122"/>
                <a:ea typeface="微软雅黑" panose="020B0503020204020204" pitchFamily="34" charset="-122"/>
              </a:rPr>
              <a:t>2K</a:t>
            </a:r>
          </a:p>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目标价格：</a:t>
            </a:r>
            <a:r>
              <a:rPr lang="en-US" altLang="zh-CN" sz="1500" dirty="0">
                <a:latin typeface="微软雅黑" panose="020B0503020204020204" pitchFamily="34" charset="-122"/>
                <a:ea typeface="微软雅黑" panose="020B0503020204020204" pitchFamily="34" charset="-122"/>
              </a:rPr>
              <a:t>TBD</a:t>
            </a:r>
          </a:p>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预期收入</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预期营收：</a:t>
            </a:r>
            <a:r>
              <a:rPr lang="en-US" altLang="zh-CN" sz="1500" dirty="0">
                <a:latin typeface="微软雅黑" panose="020B0503020204020204" pitchFamily="34" charset="-122"/>
                <a:ea typeface="微软雅黑" panose="020B0503020204020204" pitchFamily="34" charset="-122"/>
              </a:rPr>
              <a:t>TBD</a:t>
            </a:r>
            <a:endParaRPr lang="zh-CN" altLang="en-US" sz="15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4663231" y="3912962"/>
            <a:ext cx="4144472" cy="328206"/>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500" b="1" dirty="0">
                <a:latin typeface="微软雅黑" panose="020B0503020204020204" pitchFamily="34" charset="-122"/>
                <a:ea typeface="微软雅黑" panose="020B0503020204020204" pitchFamily="34" charset="-122"/>
              </a:rPr>
              <a:t>硬件主要配置</a:t>
            </a:r>
            <a:endParaRPr lang="en-US" altLang="zh-CN" sz="15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30068" t="6759" r="45720" b="3857"/>
          <a:stretch/>
        </p:blipFill>
        <p:spPr>
          <a:xfrm>
            <a:off x="542550" y="1447105"/>
            <a:ext cx="2774087" cy="5757174"/>
          </a:xfrm>
          <a:prstGeom prst="rect">
            <a:avLst/>
          </a:prstGeom>
        </p:spPr>
      </p:pic>
      <p:sp>
        <p:nvSpPr>
          <p:cNvPr id="14" name="矩形 13"/>
          <p:cNvSpPr/>
          <p:nvPr/>
        </p:nvSpPr>
        <p:spPr>
          <a:xfrm>
            <a:off x="1451010" y="260598"/>
            <a:ext cx="2648947" cy="420539"/>
          </a:xfrm>
          <a:prstGeom prst="rect">
            <a:avLst/>
          </a:prstGeom>
          <a:effectLst/>
        </p:spPr>
        <p:txBody>
          <a:bodyPr vert="horz" wrap="none" lIns="96433" tIns="48216" rIns="96433" bIns="48216">
            <a:spAutoFit/>
          </a:bodyPr>
          <a:lstStyle/>
          <a:p>
            <a:r>
              <a:rPr lang="zh-CN" altLang="en-US" sz="2100" b="1" dirty="0">
                <a:solidFill>
                  <a:srgbClr val="2E2E2E"/>
                </a:solidFill>
                <a:latin typeface="+mj-lt"/>
                <a:ea typeface="微软雅黑" panose="020B0503020204020204" pitchFamily="34" charset="-122"/>
              </a:rPr>
              <a:t>产品介绍 </a:t>
            </a:r>
            <a:r>
              <a:rPr lang="en-US" altLang="zh-CN" sz="2100" b="1" dirty="0">
                <a:solidFill>
                  <a:srgbClr val="2E2E2E"/>
                </a:solidFill>
                <a:latin typeface="+mj-lt"/>
                <a:ea typeface="微软雅黑" panose="020B0503020204020204" pitchFamily="34" charset="-122"/>
              </a:rPr>
              <a:t>– </a:t>
            </a:r>
            <a:r>
              <a:rPr lang="zh-CN" altLang="en-US" sz="2100" b="1" dirty="0">
                <a:solidFill>
                  <a:srgbClr val="2E2E2E"/>
                </a:solidFill>
                <a:latin typeface="+mj-lt"/>
                <a:ea typeface="微软雅黑" panose="020B0503020204020204" pitchFamily="34" charset="-122"/>
              </a:rPr>
              <a:t>自助终端</a:t>
            </a:r>
          </a:p>
        </p:txBody>
      </p:sp>
      <p:grpSp>
        <p:nvGrpSpPr>
          <p:cNvPr id="15" name="组合 22">
            <a:extLst>
              <a:ext uri="{FF2B5EF4-FFF2-40B4-BE49-F238E27FC236}">
                <a16:creationId xmlns:a16="http://schemas.microsoft.com/office/drawing/2014/main" xmlns="" id="{90CB7A63-7FB8-D54A-AB93-D4EF60C6BA80}"/>
              </a:ext>
            </a:extLst>
          </p:cNvPr>
          <p:cNvGrpSpPr/>
          <p:nvPr/>
        </p:nvGrpSpPr>
        <p:grpSpPr>
          <a:xfrm>
            <a:off x="325619" y="231897"/>
            <a:ext cx="1117254" cy="438262"/>
            <a:chOff x="232229" y="188685"/>
            <a:chExt cx="1686036" cy="661649"/>
          </a:xfrm>
        </p:grpSpPr>
        <p:grpSp>
          <p:nvGrpSpPr>
            <p:cNvPr id="16"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23"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20" name="右箭头 19">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右箭头 21">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 name="矩形 1"/>
          <p:cNvSpPr/>
          <p:nvPr/>
        </p:nvSpPr>
        <p:spPr>
          <a:xfrm>
            <a:off x="4482469" y="4191037"/>
            <a:ext cx="6426863" cy="1097648"/>
          </a:xfrm>
          <a:prstGeom prst="rect">
            <a:avLst/>
          </a:prstGeom>
        </p:spPr>
        <p:txBody>
          <a:bodyPr lIns="96433" tIns="48216" rIns="96433" bIns="48216">
            <a:spAutoFit/>
          </a:bodyPr>
          <a:lstStyle/>
          <a:p>
            <a:pPr lvl="1"/>
            <a:r>
              <a:rPr lang="zh-CN" altLang="en-US" sz="1300" dirty="0">
                <a:latin typeface="微软雅黑" panose="020B0503020204020204" pitchFamily="34" charset="-122"/>
                <a:ea typeface="微软雅黑" panose="020B0503020204020204" pitchFamily="34" charset="-122"/>
              </a:rPr>
              <a:t>平台：</a:t>
            </a:r>
            <a:r>
              <a:rPr lang="en-US" altLang="zh-CN" sz="1300" dirty="0">
                <a:latin typeface="微软雅黑" panose="020B0503020204020204" pitchFamily="34" charset="-122"/>
                <a:ea typeface="微软雅黑" panose="020B0503020204020204" pitchFamily="34" charset="-122"/>
              </a:rPr>
              <a:t>MTK + </a:t>
            </a:r>
            <a:r>
              <a:rPr lang="zh-CN" altLang="en-US" sz="1300" dirty="0">
                <a:latin typeface="微软雅黑" panose="020B0503020204020204" pitchFamily="34" charset="-122"/>
                <a:ea typeface="微软雅黑" panose="020B0503020204020204" pitchFamily="34" charset="-122"/>
              </a:rPr>
              <a:t>工控机</a:t>
            </a:r>
            <a:endParaRPr lang="en-US" altLang="zh-CN" sz="1300" dirty="0">
              <a:latin typeface="微软雅黑" panose="020B0503020204020204" pitchFamily="34" charset="-122"/>
              <a:ea typeface="微软雅黑" panose="020B0503020204020204" pitchFamily="34" charset="-122"/>
            </a:endParaRPr>
          </a:p>
          <a:p>
            <a:pPr lvl="1"/>
            <a:r>
              <a:rPr lang="en-US" altLang="zh-CN" sz="1300" dirty="0">
                <a:latin typeface="微软雅黑" panose="020B0503020204020204" pitchFamily="34" charset="-122"/>
                <a:ea typeface="微软雅黑" panose="020B0503020204020204" pitchFamily="34" charset="-122"/>
              </a:rPr>
              <a:t>RAM 2G LPDDR3/ ROM 16G</a:t>
            </a:r>
          </a:p>
          <a:p>
            <a:pPr lvl="1"/>
            <a:r>
              <a:rPr lang="en-US" altLang="zh-CN" sz="1300" dirty="0">
                <a:latin typeface="微软雅黑" panose="020B0503020204020204" pitchFamily="34" charset="-122"/>
                <a:ea typeface="微软雅黑" panose="020B0503020204020204" pitchFamily="34" charset="-122"/>
              </a:rPr>
              <a:t>Camera</a:t>
            </a:r>
            <a:r>
              <a:rPr lang="zh-CN" altLang="en-US" sz="1300" dirty="0">
                <a:latin typeface="微软雅黑" panose="020B0503020204020204" pitchFamily="34" charset="-122"/>
                <a:ea typeface="微软雅黑" panose="020B0503020204020204" pitchFamily="34" charset="-122"/>
              </a:rPr>
              <a:t>： </a:t>
            </a:r>
            <a:r>
              <a:rPr lang="en-US" altLang="zh-CN" sz="1300" dirty="0">
                <a:latin typeface="微软雅黑" panose="020B0503020204020204" pitchFamily="34" charset="-122"/>
                <a:ea typeface="微软雅黑" panose="020B0503020204020204" pitchFamily="34" charset="-122"/>
              </a:rPr>
              <a:t>100</a:t>
            </a:r>
            <a:r>
              <a:rPr lang="zh-CN" altLang="en-US" sz="1300" dirty="0">
                <a:latin typeface="微软雅黑" panose="020B0503020204020204" pitchFamily="34" charset="-122"/>
                <a:ea typeface="微软雅黑" panose="020B0503020204020204" pitchFamily="34" charset="-122"/>
              </a:rPr>
              <a:t>万像素，支持</a:t>
            </a:r>
            <a:r>
              <a:rPr lang="en-US" altLang="zh-CN" sz="1300" dirty="0">
                <a:latin typeface="微软雅黑" panose="020B0503020204020204" pitchFamily="34" charset="-122"/>
                <a:ea typeface="微软雅黑" panose="020B0503020204020204" pitchFamily="34" charset="-122"/>
              </a:rPr>
              <a:t>720P/</a:t>
            </a:r>
            <a:r>
              <a:rPr lang="zh-CN" altLang="en-US" sz="1300" dirty="0">
                <a:latin typeface="微软雅黑" panose="020B0503020204020204" pitchFamily="34" charset="-122"/>
                <a:ea typeface="微软雅黑" panose="020B0503020204020204" pitchFamily="34" charset="-122"/>
              </a:rPr>
              <a:t>可见光</a:t>
            </a: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红外</a:t>
            </a:r>
            <a:endParaRPr lang="en-US" altLang="zh-CN" sz="1300" dirty="0">
              <a:latin typeface="微软雅黑" panose="020B0503020204020204" pitchFamily="34" charset="-122"/>
              <a:ea typeface="微软雅黑" panose="020B0503020204020204" pitchFamily="34" charset="-122"/>
            </a:endParaRPr>
          </a:p>
          <a:p>
            <a:pPr lvl="1"/>
            <a:r>
              <a:rPr lang="en-US" altLang="zh-CN" sz="1300" dirty="0">
                <a:latin typeface="微软雅黑" panose="020B0503020204020204" pitchFamily="34" charset="-122"/>
                <a:ea typeface="微软雅黑" panose="020B0503020204020204" pitchFamily="34" charset="-122"/>
              </a:rPr>
              <a:t>BT 4.1 </a:t>
            </a:r>
          </a:p>
          <a:p>
            <a:pPr lvl="1"/>
            <a:r>
              <a:rPr lang="zh-CN" altLang="en-US" sz="1300" dirty="0">
                <a:latin typeface="微软雅黑" panose="020B0503020204020204" pitchFamily="34" charset="-122"/>
                <a:ea typeface="微软雅黑" panose="020B0503020204020204" pitchFamily="34" charset="-122"/>
              </a:rPr>
              <a:t>双频</a:t>
            </a:r>
            <a:r>
              <a:rPr lang="en-US" altLang="zh-CN" sz="1300" dirty="0" err="1">
                <a:latin typeface="微软雅黑" panose="020B0503020204020204" pitchFamily="34" charset="-122"/>
                <a:ea typeface="微软雅黑" panose="020B0503020204020204" pitchFamily="34" charset="-122"/>
              </a:rPr>
              <a:t>WiFi</a:t>
            </a:r>
            <a:r>
              <a:rPr lang="en-US" altLang="zh-CN" sz="1300" dirty="0">
                <a:latin typeface="微软雅黑" panose="020B0503020204020204" pitchFamily="34" charset="-122"/>
                <a:ea typeface="微软雅黑" panose="020B0503020204020204" pitchFamily="34" charset="-122"/>
              </a:rPr>
              <a:t> 2.4G/5G</a:t>
            </a:r>
          </a:p>
        </p:txBody>
      </p:sp>
      <p:sp>
        <p:nvSpPr>
          <p:cNvPr id="25" name="文本框 24"/>
          <p:cNvSpPr txBox="1"/>
          <p:nvPr/>
        </p:nvSpPr>
        <p:spPr>
          <a:xfrm>
            <a:off x="4663231" y="5230499"/>
            <a:ext cx="4144472" cy="328206"/>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500" b="1" dirty="0">
                <a:latin typeface="微软雅黑" panose="020B0503020204020204" pitchFamily="34" charset="-122"/>
                <a:ea typeface="微软雅黑" panose="020B0503020204020204" pitchFamily="34" charset="-122"/>
              </a:rPr>
              <a:t>主要功能</a:t>
            </a:r>
            <a:endParaRPr lang="en-US" altLang="zh-CN" sz="1500" b="1" dirty="0">
              <a:latin typeface="微软雅黑" panose="020B0503020204020204" pitchFamily="34" charset="-122"/>
              <a:ea typeface="微软雅黑" panose="020B0503020204020204" pitchFamily="34" charset="-122"/>
            </a:endParaRPr>
          </a:p>
        </p:txBody>
      </p:sp>
      <p:sp>
        <p:nvSpPr>
          <p:cNvPr id="26" name="矩形 25"/>
          <p:cNvSpPr/>
          <p:nvPr/>
        </p:nvSpPr>
        <p:spPr>
          <a:xfrm>
            <a:off x="4482469" y="5508574"/>
            <a:ext cx="3252743" cy="697538"/>
          </a:xfrm>
          <a:prstGeom prst="rect">
            <a:avLst/>
          </a:prstGeom>
        </p:spPr>
        <p:txBody>
          <a:bodyPr wrap="square" lIns="96433" tIns="48216" rIns="96433" bIns="48216">
            <a:spAutoFit/>
          </a:bodyPr>
          <a:lstStyle/>
          <a:p>
            <a:pPr lvl="1"/>
            <a:r>
              <a:rPr lang="zh-CN" altLang="en-US" sz="1300" dirty="0">
                <a:latin typeface="微软雅黑" panose="020B0503020204020204" pitchFamily="34" charset="-122"/>
                <a:ea typeface="微软雅黑" panose="020B0503020204020204" pitchFamily="34" charset="-122"/>
              </a:rPr>
              <a:t>人证核验</a:t>
            </a: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发卡（实体</a:t>
            </a: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虚拟）</a:t>
            </a:r>
          </a:p>
          <a:p>
            <a:pPr lvl="1"/>
            <a:r>
              <a:rPr lang="zh-CN" altLang="en-US" sz="1300" dirty="0">
                <a:latin typeface="微软雅黑" panose="020B0503020204020204" pitchFamily="34" charset="-122"/>
                <a:ea typeface="微软雅黑" panose="020B0503020204020204" pitchFamily="34" charset="-122"/>
              </a:rPr>
              <a:t>酒店自助入住</a:t>
            </a:r>
          </a:p>
          <a:p>
            <a:pPr lvl="1"/>
            <a:r>
              <a:rPr lang="zh-CN" altLang="en-US" sz="1300" dirty="0">
                <a:latin typeface="微软雅黑" panose="020B0503020204020204" pitchFamily="34" charset="-122"/>
                <a:ea typeface="微软雅黑" panose="020B0503020204020204" pitchFamily="34" charset="-122"/>
              </a:rPr>
              <a:t>信息发布</a:t>
            </a:r>
            <a:endParaRPr lang="en-US" altLang="zh-CN" sz="13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4663231" y="6220269"/>
            <a:ext cx="4144472" cy="328206"/>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en-US" altLang="zh-CN" sz="1500" b="1" dirty="0">
                <a:latin typeface="微软雅黑" panose="020B0503020204020204" pitchFamily="34" charset="-122"/>
                <a:ea typeface="微软雅黑" panose="020B0503020204020204" pitchFamily="34" charset="-122"/>
              </a:rPr>
              <a:t>SW</a:t>
            </a:r>
            <a:r>
              <a:rPr lang="zh-CN" altLang="en-US" sz="1500" b="1" dirty="0">
                <a:latin typeface="微软雅黑" panose="020B0503020204020204" pitchFamily="34" charset="-122"/>
                <a:ea typeface="微软雅黑" panose="020B0503020204020204" pitchFamily="34" charset="-122"/>
              </a:rPr>
              <a:t>信息</a:t>
            </a:r>
            <a:endParaRPr lang="en-US" altLang="zh-CN" sz="1500" b="1" dirty="0">
              <a:latin typeface="微软雅黑" panose="020B0503020204020204" pitchFamily="34" charset="-122"/>
              <a:ea typeface="微软雅黑" panose="020B0503020204020204" pitchFamily="34" charset="-122"/>
            </a:endParaRPr>
          </a:p>
        </p:txBody>
      </p:sp>
      <p:sp>
        <p:nvSpPr>
          <p:cNvPr id="28" name="矩形 27"/>
          <p:cNvSpPr/>
          <p:nvPr/>
        </p:nvSpPr>
        <p:spPr>
          <a:xfrm>
            <a:off x="4482469" y="6498345"/>
            <a:ext cx="3252743" cy="297428"/>
          </a:xfrm>
          <a:prstGeom prst="rect">
            <a:avLst/>
          </a:prstGeom>
        </p:spPr>
        <p:txBody>
          <a:bodyPr wrap="square" lIns="96433" tIns="48216" rIns="96433" bIns="48216">
            <a:spAutoFit/>
          </a:bodyPr>
          <a:lstStyle/>
          <a:p>
            <a:pPr lvl="1"/>
            <a:r>
              <a:rPr lang="nb-NO" altLang="zh-CN" sz="1300" dirty="0">
                <a:latin typeface="微软雅黑" panose="020B0503020204020204" pitchFamily="34" charset="-122"/>
                <a:ea typeface="微软雅黑" panose="020B0503020204020204" pitchFamily="34" charset="-122"/>
              </a:rPr>
              <a:t>SW2.0</a:t>
            </a:r>
            <a:r>
              <a:rPr lang="zh-CN" altLang="nb-NO" sz="1300" dirty="0">
                <a:latin typeface="微软雅黑" panose="020B0503020204020204" pitchFamily="34" charset="-122"/>
                <a:ea typeface="微软雅黑" panose="020B0503020204020204" pitchFamily="34" charset="-122"/>
              </a:rPr>
              <a:t>平台</a:t>
            </a:r>
            <a:endParaRPr lang="en-US" altLang="zh-CN" sz="130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8573777" y="3912962"/>
            <a:ext cx="4144472" cy="328206"/>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500" b="1" dirty="0">
                <a:latin typeface="微软雅黑" panose="020B0503020204020204" pitchFamily="34" charset="-122"/>
                <a:ea typeface="微软雅黑" panose="020B0503020204020204" pitchFamily="34" charset="-122"/>
              </a:rPr>
              <a:t>屏幕</a:t>
            </a:r>
            <a:endParaRPr lang="en-US" altLang="zh-CN" sz="1500" b="1" dirty="0">
              <a:latin typeface="微软雅黑" panose="020B0503020204020204" pitchFamily="34" charset="-122"/>
              <a:ea typeface="微软雅黑" panose="020B0503020204020204" pitchFamily="34" charset="-122"/>
            </a:endParaRPr>
          </a:p>
        </p:txBody>
      </p:sp>
      <p:sp>
        <p:nvSpPr>
          <p:cNvPr id="30" name="矩形 29"/>
          <p:cNvSpPr/>
          <p:nvPr/>
        </p:nvSpPr>
        <p:spPr>
          <a:xfrm>
            <a:off x="8393016" y="4191037"/>
            <a:ext cx="6426863" cy="697538"/>
          </a:xfrm>
          <a:prstGeom prst="rect">
            <a:avLst/>
          </a:prstGeom>
        </p:spPr>
        <p:txBody>
          <a:bodyPr lIns="96433" tIns="48216" rIns="96433" bIns="48216">
            <a:spAutoFit/>
          </a:bodyPr>
          <a:lstStyle/>
          <a:p>
            <a:pPr lvl="1"/>
            <a:r>
              <a:rPr lang="zh-CN" altLang="mr-IN" sz="1300" dirty="0">
                <a:latin typeface="微软雅黑" panose="020B0503020204020204" pitchFamily="34" charset="-122"/>
                <a:ea typeface="微软雅黑" panose="020B0503020204020204" pitchFamily="34" charset="-122"/>
              </a:rPr>
              <a:t>主屏：</a:t>
            </a:r>
            <a:r>
              <a:rPr lang="mr-IN" altLang="zh-CN" sz="1300" dirty="0">
                <a:latin typeface="微软雅黑" panose="020B0503020204020204" pitchFamily="34" charset="-122"/>
                <a:ea typeface="微软雅黑" panose="020B0503020204020204" pitchFamily="34" charset="-122"/>
              </a:rPr>
              <a:t>17.3 inch,1920*1080 x1</a:t>
            </a:r>
            <a:endParaRPr lang="zh-CN" altLang="en-US" sz="1300" dirty="0">
              <a:latin typeface="微软雅黑" panose="020B0503020204020204" pitchFamily="34" charset="-122"/>
              <a:ea typeface="微软雅黑" panose="020B0503020204020204" pitchFamily="34" charset="-122"/>
            </a:endParaRPr>
          </a:p>
          <a:p>
            <a:pPr lvl="1"/>
            <a:r>
              <a:rPr lang="zh-CN" altLang="mr-IN" sz="1300" dirty="0">
                <a:latin typeface="微软雅黑" panose="020B0503020204020204" pitchFamily="34" charset="-122"/>
                <a:ea typeface="微软雅黑" panose="020B0503020204020204" pitchFamily="34" charset="-122"/>
              </a:rPr>
              <a:t>副屏：</a:t>
            </a:r>
            <a:r>
              <a:rPr lang="mr-IN" altLang="zh-CN" sz="1300" dirty="0">
                <a:latin typeface="微软雅黑" panose="020B0503020204020204" pitchFamily="34" charset="-122"/>
                <a:ea typeface="微软雅黑" panose="020B0503020204020204" pitchFamily="34" charset="-122"/>
              </a:rPr>
              <a:t>23.8 inch,1920*1080 x1     </a:t>
            </a:r>
            <a:endParaRPr lang="zh-CN" altLang="en-US" sz="1300" dirty="0">
              <a:latin typeface="微软雅黑" panose="020B0503020204020204" pitchFamily="34" charset="-122"/>
              <a:ea typeface="微软雅黑" panose="020B0503020204020204" pitchFamily="34" charset="-122"/>
            </a:endParaRPr>
          </a:p>
          <a:p>
            <a:pPr lvl="1"/>
            <a:r>
              <a:rPr lang="mr-IN"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      </a:t>
            </a:r>
            <a:r>
              <a:rPr lang="mr-IN" altLang="zh-CN" sz="1300" dirty="0">
                <a:latin typeface="微软雅黑" panose="020B0503020204020204" pitchFamily="34" charset="-122"/>
                <a:ea typeface="微软雅黑" panose="020B0503020204020204" pitchFamily="34" charset="-122"/>
              </a:rPr>
              <a:t>27 inch,1920*1080 x2</a:t>
            </a:r>
            <a:endParaRPr lang="en-US" altLang="zh-CN" sz="1300"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8573777" y="5230499"/>
            <a:ext cx="4144472" cy="328206"/>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500" b="1" dirty="0">
                <a:latin typeface="微软雅黑" panose="020B0503020204020204" pitchFamily="34" charset="-122"/>
                <a:ea typeface="微软雅黑" panose="020B0503020204020204" pitchFamily="34" charset="-122"/>
              </a:rPr>
              <a:t>模组（选配）</a:t>
            </a:r>
            <a:endParaRPr lang="en-US" altLang="zh-CN" sz="1500" b="1" dirty="0">
              <a:latin typeface="微软雅黑" panose="020B0503020204020204" pitchFamily="34" charset="-122"/>
              <a:ea typeface="微软雅黑" panose="020B0503020204020204" pitchFamily="34" charset="-122"/>
            </a:endParaRPr>
          </a:p>
        </p:txBody>
      </p:sp>
      <p:sp>
        <p:nvSpPr>
          <p:cNvPr id="32" name="矩形 31"/>
          <p:cNvSpPr/>
          <p:nvPr/>
        </p:nvSpPr>
        <p:spPr>
          <a:xfrm>
            <a:off x="8393015" y="5508574"/>
            <a:ext cx="3422499" cy="1297702"/>
          </a:xfrm>
          <a:prstGeom prst="rect">
            <a:avLst/>
          </a:prstGeom>
        </p:spPr>
        <p:txBody>
          <a:bodyPr wrap="square" lIns="96433" tIns="48216" rIns="96433" bIns="48216">
            <a:spAutoFit/>
          </a:bodyPr>
          <a:lstStyle/>
          <a:p>
            <a:pPr lvl="1"/>
            <a:r>
              <a:rPr lang="zh-CN" altLang="en-US" sz="1300" dirty="0">
                <a:latin typeface="微软雅黑" panose="020B0503020204020204" pitchFamily="34" charset="-122"/>
                <a:ea typeface="微软雅黑" panose="020B0503020204020204" pitchFamily="34" charset="-122"/>
              </a:rPr>
              <a:t>多合一（非接触式</a:t>
            </a:r>
            <a:r>
              <a:rPr lang="en-US" altLang="zh-CN" sz="1300" dirty="0">
                <a:latin typeface="微软雅黑" panose="020B0503020204020204" pitchFamily="34" charset="-122"/>
                <a:ea typeface="微软雅黑" panose="020B0503020204020204" pitchFamily="34" charset="-122"/>
              </a:rPr>
              <a:t>IC</a:t>
            </a:r>
            <a:r>
              <a:rPr lang="zh-CN" altLang="en-US" sz="1300" dirty="0">
                <a:latin typeface="微软雅黑" panose="020B0503020204020204" pitchFamily="34" charset="-122"/>
                <a:ea typeface="微软雅黑" panose="020B0503020204020204" pitchFamily="34" charset="-122"/>
              </a:rPr>
              <a:t>卡</a:t>
            </a: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身份证）</a:t>
            </a:r>
          </a:p>
          <a:p>
            <a:pPr lvl="1"/>
            <a:r>
              <a:rPr lang="zh-CN" altLang="en-US" sz="1300" dirty="0">
                <a:latin typeface="微软雅黑" panose="020B0503020204020204" pitchFamily="34" charset="-122"/>
                <a:ea typeface="微软雅黑" panose="020B0503020204020204" pitchFamily="34" charset="-122"/>
              </a:rPr>
              <a:t>指纹</a:t>
            </a:r>
          </a:p>
          <a:p>
            <a:pPr lvl="1"/>
            <a:r>
              <a:rPr lang="zh-CN" altLang="en-US" sz="1300" dirty="0">
                <a:latin typeface="微软雅黑" panose="020B0503020204020204" pitchFamily="34" charset="-122"/>
                <a:ea typeface="微软雅黑" panose="020B0503020204020204" pitchFamily="34" charset="-122"/>
              </a:rPr>
              <a:t>护照</a:t>
            </a:r>
          </a:p>
          <a:p>
            <a:pPr lvl="1"/>
            <a:r>
              <a:rPr lang="zh-CN" altLang="en-US" sz="1300" dirty="0">
                <a:latin typeface="微软雅黑" panose="020B0503020204020204" pitchFamily="34" charset="-122"/>
                <a:ea typeface="微软雅黑" panose="020B0503020204020204" pitchFamily="34" charset="-122"/>
              </a:rPr>
              <a:t>发卡</a:t>
            </a:r>
          </a:p>
          <a:p>
            <a:pPr lvl="1"/>
            <a:r>
              <a:rPr lang="zh-CN" altLang="en-US" sz="1300" dirty="0">
                <a:latin typeface="微软雅黑" panose="020B0503020204020204" pitchFamily="34" charset="-122"/>
                <a:ea typeface="微软雅黑" panose="020B0503020204020204" pitchFamily="34" charset="-122"/>
              </a:rPr>
              <a:t>二维码扫描</a:t>
            </a:r>
          </a:p>
          <a:p>
            <a:pPr lvl="1"/>
            <a:r>
              <a:rPr lang="zh-CN" altLang="en-US" sz="1300" dirty="0">
                <a:latin typeface="微软雅黑" panose="020B0503020204020204" pitchFamily="34" charset="-122"/>
                <a:ea typeface="微软雅黑" panose="020B0503020204020204" pitchFamily="34" charset="-122"/>
              </a:rPr>
              <a:t>凭条打印机</a:t>
            </a:r>
            <a:endParaRPr lang="en-US" altLang="zh-CN" sz="13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49459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矩形 1"/>
          <p:cNvSpPr>
            <a:spLocks noChangeArrowheads="1"/>
          </p:cNvSpPr>
          <p:nvPr>
            <p:custDataLst>
              <p:tags r:id="rId1"/>
            </p:custDataLst>
          </p:nvPr>
        </p:nvSpPr>
        <p:spPr bwMode="auto">
          <a:xfrm>
            <a:off x="1" y="814012"/>
            <a:ext cx="12858750" cy="800930"/>
          </a:xfrm>
          <a:prstGeom prst="rect">
            <a:avLst/>
          </a:prstGeom>
          <a:solidFill>
            <a:schemeClr val="bg1"/>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96433" tIns="48216" rIns="96433" bIns="48216" anchor="ctr"/>
          <a:lstStyle/>
          <a:p>
            <a:pPr algn="ctr"/>
            <a:endParaRPr lang="zh-CN" altLang="zh-CN" sz="4600">
              <a:solidFill>
                <a:srgbClr val="FFFFFF"/>
              </a:solidFill>
              <a:latin typeface="宋体" panose="02010600030101010101" pitchFamily="2" charset="-122"/>
              <a:sym typeface="宋体" panose="02010600030101010101" pitchFamily="2" charset="-122"/>
            </a:endParaRPr>
          </a:p>
        </p:txBody>
      </p:sp>
      <p:sp>
        <p:nvSpPr>
          <p:cNvPr id="7177" name="矩形 20"/>
          <p:cNvSpPr>
            <a:spLocks noChangeArrowheads="1"/>
          </p:cNvSpPr>
          <p:nvPr>
            <p:custDataLst>
              <p:tags r:id="rId2"/>
            </p:custDataLst>
          </p:nvPr>
        </p:nvSpPr>
        <p:spPr bwMode="auto">
          <a:xfrm>
            <a:off x="13826895" y="759922"/>
            <a:ext cx="504035" cy="46867"/>
          </a:xfrm>
          <a:prstGeom prst="rect">
            <a:avLst/>
          </a:prstGeom>
          <a:gradFill rotWithShape="1">
            <a:gsLst>
              <a:gs pos="0">
                <a:srgbClr val="E1E7F5"/>
              </a:gs>
              <a:gs pos="50000">
                <a:srgbClr val="C0D0ED"/>
              </a:gs>
              <a:gs pos="100000">
                <a:srgbClr val="98B4E4"/>
              </a:gs>
            </a:gsLst>
            <a:lin ang="10800000" scaled="1"/>
          </a:gra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96433" tIns="48216" rIns="96433" bIns="48216"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cxnSp>
        <p:nvCxnSpPr>
          <p:cNvPr id="7" name="直接连接符 6"/>
          <p:cNvCxnSpPr/>
          <p:nvPr/>
        </p:nvCxnSpPr>
        <p:spPr>
          <a:xfrm>
            <a:off x="542549" y="4110239"/>
            <a:ext cx="11810327" cy="0"/>
          </a:xfrm>
          <a:prstGeom prst="line">
            <a:avLst/>
          </a:prstGeom>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42549" y="1614942"/>
            <a:ext cx="3315578" cy="374373"/>
          </a:xfrm>
          <a:prstGeom prst="rect">
            <a:avLst/>
          </a:prstGeom>
          <a:noFill/>
        </p:spPr>
        <p:txBody>
          <a:bodyPr wrap="square" lIns="96433" tIns="48216" rIns="96433" bIns="48216" rtlCol="0">
            <a:spAutoFit/>
          </a:bodyPr>
          <a:lstStyle/>
          <a:p>
            <a:r>
              <a:rPr lang="zh-CN" altLang="en-US" b="1" dirty="0" smtClean="0">
                <a:latin typeface="微软雅黑" panose="020B0503020204020204" pitchFamily="34" charset="-122"/>
                <a:ea typeface="微软雅黑" panose="020B0503020204020204" pitchFamily="34" charset="-122"/>
              </a:rPr>
              <a:t>产品定位</a:t>
            </a:r>
            <a:endParaRPr lang="en-US" altLang="zh-CN" b="1" dirty="0" smtClean="0">
              <a:latin typeface="微软雅黑" panose="020B0503020204020204" pitchFamily="34" charset="-122"/>
              <a:ea typeface="微软雅黑" panose="020B0503020204020204" pitchFamily="34" charset="-122"/>
            </a:endParaRPr>
          </a:p>
        </p:txBody>
      </p:sp>
      <p:sp>
        <p:nvSpPr>
          <p:cNvPr id="113" name="文本框 112"/>
          <p:cNvSpPr txBox="1"/>
          <p:nvPr/>
        </p:nvSpPr>
        <p:spPr>
          <a:xfrm>
            <a:off x="542549" y="4250872"/>
            <a:ext cx="3315578" cy="374373"/>
          </a:xfrm>
          <a:prstGeom prst="rect">
            <a:avLst/>
          </a:prstGeom>
          <a:noFill/>
        </p:spPr>
        <p:txBody>
          <a:bodyPr wrap="square" lIns="96433" tIns="48216" rIns="96433" bIns="48216" rtlCol="0">
            <a:spAutoFit/>
          </a:bodyPr>
          <a:lstStyle/>
          <a:p>
            <a:r>
              <a:rPr lang="zh-CN" altLang="en-US" b="1" dirty="0" smtClean="0">
                <a:latin typeface="微软雅黑" panose="020B0503020204020204" pitchFamily="34" charset="-122"/>
                <a:ea typeface="微软雅黑" panose="020B0503020204020204" pitchFamily="34" charset="-122"/>
              </a:rPr>
              <a:t>产品信息</a:t>
            </a:r>
            <a:endParaRPr lang="en-US" altLang="zh-CN" b="1" dirty="0" smtClean="0">
              <a:latin typeface="微软雅黑" panose="020B0503020204020204" pitchFamily="34" charset="-122"/>
              <a:ea typeface="微软雅黑" panose="020B0503020204020204" pitchFamily="34" charset="-122"/>
            </a:endParaRPr>
          </a:p>
        </p:txBody>
      </p:sp>
      <p:sp>
        <p:nvSpPr>
          <p:cNvPr id="115" name="文本框 114"/>
          <p:cNvSpPr txBox="1"/>
          <p:nvPr/>
        </p:nvSpPr>
        <p:spPr>
          <a:xfrm>
            <a:off x="542549" y="2013110"/>
            <a:ext cx="5583074" cy="1020703"/>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行业客户，机场、火车站、汽车站、办事大厅等</a:t>
            </a:r>
            <a:endParaRPr lang="en-US" altLang="zh-CN" sz="1500" dirty="0">
              <a:latin typeface="微软雅黑" panose="020B0503020204020204" pitchFamily="34" charset="-122"/>
              <a:ea typeface="微软雅黑" panose="020B0503020204020204" pitchFamily="34" charset="-122"/>
            </a:endParaRPr>
          </a:p>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预期销量：</a:t>
            </a:r>
            <a:r>
              <a:rPr lang="en-US" altLang="zh-CN" sz="1500" dirty="0">
                <a:latin typeface="微软雅黑" panose="020B0503020204020204" pitchFamily="34" charset="-122"/>
                <a:ea typeface="微软雅黑" panose="020B0503020204020204" pitchFamily="34" charset="-122"/>
              </a:rPr>
              <a:t>1K</a:t>
            </a:r>
          </a:p>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目标价格：</a:t>
            </a:r>
            <a:r>
              <a:rPr lang="en-US" altLang="zh-CN" sz="1500" dirty="0">
                <a:latin typeface="微软雅黑" panose="020B0503020204020204" pitchFamily="34" charset="-122"/>
                <a:ea typeface="微软雅黑" panose="020B0503020204020204" pitchFamily="34" charset="-122"/>
              </a:rPr>
              <a:t>TBD</a:t>
            </a:r>
          </a:p>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预期收入</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预期营收：</a:t>
            </a:r>
            <a:r>
              <a:rPr lang="en-US" altLang="zh-CN" sz="1500" dirty="0">
                <a:latin typeface="微软雅黑" panose="020B0503020204020204" pitchFamily="34" charset="-122"/>
                <a:ea typeface="微软雅黑" panose="020B0503020204020204" pitchFamily="34" charset="-122"/>
              </a:rPr>
              <a:t>TBD</a:t>
            </a:r>
            <a:endParaRPr lang="zh-CN" altLang="en-US" sz="1500" dirty="0">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rotWithShape="1">
          <a:blip r:embed="rId4" cstate="print">
            <a:extLst>
              <a:ext uri="{28A0092B-C50C-407E-A947-70E740481C1C}">
                <a14:useLocalDpi xmlns:a14="http://schemas.microsoft.com/office/drawing/2010/main" val="0"/>
              </a:ext>
            </a:extLst>
          </a:blip>
          <a:srcRect l="35157" r="34766"/>
          <a:stretch/>
        </p:blipFill>
        <p:spPr>
          <a:xfrm>
            <a:off x="7445095" y="899306"/>
            <a:ext cx="1087836" cy="2033601"/>
          </a:xfrm>
          <a:prstGeom prst="rect">
            <a:avLst/>
          </a:prstGeom>
        </p:spPr>
      </p:pic>
      <p:pic>
        <p:nvPicPr>
          <p:cNvPr id="19" name="图片 18"/>
          <p:cNvPicPr>
            <a:picLocks noChangeAspect="1"/>
          </p:cNvPicPr>
          <p:nvPr/>
        </p:nvPicPr>
        <p:blipFill rotWithShape="1">
          <a:blip r:embed="rId5" cstate="print">
            <a:extLst>
              <a:ext uri="{28A0092B-C50C-407E-A947-70E740481C1C}">
                <a14:useLocalDpi xmlns:a14="http://schemas.microsoft.com/office/drawing/2010/main" val="0"/>
              </a:ext>
            </a:extLst>
          </a:blip>
          <a:srcRect l="14064" t="13890" r="33594" b="10418"/>
          <a:stretch/>
        </p:blipFill>
        <p:spPr>
          <a:xfrm>
            <a:off x="8596358" y="892205"/>
            <a:ext cx="3756518" cy="3054403"/>
          </a:xfrm>
          <a:prstGeom prst="rect">
            <a:avLst/>
          </a:prstGeom>
        </p:spPr>
      </p:pic>
      <p:sp>
        <p:nvSpPr>
          <p:cNvPr id="23" name="文本框 22"/>
          <p:cNvSpPr txBox="1"/>
          <p:nvPr/>
        </p:nvSpPr>
        <p:spPr>
          <a:xfrm>
            <a:off x="7160111" y="4621707"/>
            <a:ext cx="3715383" cy="328206"/>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500" b="1" dirty="0">
                <a:latin typeface="微软雅黑" panose="020B0503020204020204" pitchFamily="34" charset="-122"/>
                <a:ea typeface="微软雅黑" panose="020B0503020204020204" pitchFamily="34" charset="-122"/>
              </a:rPr>
              <a:t>主要功能</a:t>
            </a:r>
            <a:endParaRPr lang="en-US" altLang="zh-CN" sz="1500"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3364475" y="4621707"/>
            <a:ext cx="2903517" cy="328206"/>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500" b="1" dirty="0">
                <a:latin typeface="微软雅黑" panose="020B0503020204020204" pitchFamily="34" charset="-122"/>
                <a:ea typeface="微软雅黑" panose="020B0503020204020204" pitchFamily="34" charset="-122"/>
              </a:rPr>
              <a:t>硬件主要配置 </a:t>
            </a:r>
            <a:r>
              <a:rPr lang="en-US" altLang="zh-CN" sz="1500" b="1" dirty="0">
                <a:latin typeface="微软雅黑" panose="020B0503020204020204" pitchFamily="34" charset="-122"/>
                <a:ea typeface="微软雅黑" panose="020B0503020204020204" pitchFamily="34" charset="-122"/>
              </a:rPr>
              <a:t>– </a:t>
            </a:r>
            <a:r>
              <a:rPr lang="zh-CN" altLang="en-US" sz="1500" b="1" dirty="0">
                <a:latin typeface="微软雅黑" panose="020B0503020204020204" pitchFamily="34" charset="-122"/>
                <a:ea typeface="微软雅黑" panose="020B0503020204020204" pitchFamily="34" charset="-122"/>
              </a:rPr>
              <a:t>工业门禁</a:t>
            </a:r>
            <a:endParaRPr lang="en-US" altLang="zh-CN" sz="1500" b="1" dirty="0">
              <a:latin typeface="微软雅黑" panose="020B0503020204020204" pitchFamily="34" charset="-122"/>
              <a:ea typeface="微软雅黑" panose="020B0503020204020204" pitchFamily="34" charset="-122"/>
            </a:endParaRPr>
          </a:p>
        </p:txBody>
      </p:sp>
      <p:sp>
        <p:nvSpPr>
          <p:cNvPr id="22" name="矩形 21"/>
          <p:cNvSpPr/>
          <p:nvPr/>
        </p:nvSpPr>
        <p:spPr>
          <a:xfrm>
            <a:off x="1451011" y="260598"/>
            <a:ext cx="4356065" cy="421870"/>
          </a:xfrm>
          <a:prstGeom prst="rect">
            <a:avLst/>
          </a:prstGeom>
          <a:effectLst/>
        </p:spPr>
        <p:txBody>
          <a:bodyPr vert="horz" wrap="none" lIns="96433" tIns="48216" rIns="96433" bIns="48216">
            <a:spAutoFit/>
          </a:bodyPr>
          <a:lstStyle/>
          <a:p>
            <a:r>
              <a:rPr lang="zh-CN" altLang="en-US" sz="2100" b="1" dirty="0">
                <a:solidFill>
                  <a:srgbClr val="2E2E2E"/>
                </a:solidFill>
                <a:latin typeface="+mj-lt"/>
                <a:ea typeface="微软雅黑" panose="020B0503020204020204" pitchFamily="34" charset="-122"/>
              </a:rPr>
              <a:t>产品介绍 </a:t>
            </a:r>
            <a:r>
              <a:rPr lang="en-US" altLang="zh-CN" sz="2100" b="1" dirty="0">
                <a:solidFill>
                  <a:srgbClr val="2E2E2E"/>
                </a:solidFill>
                <a:latin typeface="+mj-lt"/>
                <a:ea typeface="微软雅黑" panose="020B0503020204020204" pitchFamily="34" charset="-122"/>
              </a:rPr>
              <a:t>– </a:t>
            </a:r>
            <a:r>
              <a:rPr lang="zh-CN" altLang="en-US" sz="2100" b="1" dirty="0">
                <a:solidFill>
                  <a:srgbClr val="2E2E2E"/>
                </a:solidFill>
                <a:latin typeface="+mj-lt"/>
                <a:ea typeface="微软雅黑" panose="020B0503020204020204" pitchFamily="34" charset="-122"/>
              </a:rPr>
              <a:t>工业系列（闸机</a:t>
            </a:r>
            <a:r>
              <a:rPr lang="en-US" altLang="zh-CN" sz="2100" b="1" dirty="0">
                <a:solidFill>
                  <a:srgbClr val="2E2E2E"/>
                </a:solidFill>
                <a:latin typeface="+mj-lt"/>
                <a:ea typeface="微软雅黑" panose="020B0503020204020204" pitchFamily="34" charset="-122"/>
              </a:rPr>
              <a:t>/</a:t>
            </a:r>
            <a:r>
              <a:rPr lang="zh-CN" altLang="en-US" sz="2100" b="1" dirty="0">
                <a:solidFill>
                  <a:srgbClr val="2E2E2E"/>
                </a:solidFill>
                <a:latin typeface="+mj-lt"/>
                <a:ea typeface="微软雅黑" panose="020B0503020204020204" pitchFamily="34" charset="-122"/>
              </a:rPr>
              <a:t>门禁）</a:t>
            </a:r>
          </a:p>
        </p:txBody>
      </p:sp>
      <p:grpSp>
        <p:nvGrpSpPr>
          <p:cNvPr id="25" name="组合 22">
            <a:extLst>
              <a:ext uri="{FF2B5EF4-FFF2-40B4-BE49-F238E27FC236}">
                <a16:creationId xmlns:a16="http://schemas.microsoft.com/office/drawing/2014/main" xmlns="" id="{90CB7A63-7FB8-D54A-AB93-D4EF60C6BA80}"/>
              </a:ext>
            </a:extLst>
          </p:cNvPr>
          <p:cNvGrpSpPr/>
          <p:nvPr/>
        </p:nvGrpSpPr>
        <p:grpSpPr>
          <a:xfrm>
            <a:off x="325619" y="231897"/>
            <a:ext cx="1117254" cy="438262"/>
            <a:chOff x="232229" y="188685"/>
            <a:chExt cx="1686036" cy="661649"/>
          </a:xfrm>
        </p:grpSpPr>
        <p:grpSp>
          <p:nvGrpSpPr>
            <p:cNvPr id="26"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30"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28" name="右箭头 27">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右箭头 28">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1" name="文本框 20"/>
          <p:cNvSpPr txBox="1"/>
          <p:nvPr/>
        </p:nvSpPr>
        <p:spPr>
          <a:xfrm>
            <a:off x="542550" y="4657198"/>
            <a:ext cx="4220612" cy="328206"/>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500" b="1" dirty="0">
                <a:latin typeface="微软雅黑" panose="020B0503020204020204" pitchFamily="34" charset="-122"/>
                <a:ea typeface="微软雅黑" panose="020B0503020204020204" pitchFamily="34" charset="-122"/>
              </a:rPr>
              <a:t>硬件主要配置 </a:t>
            </a:r>
            <a:r>
              <a:rPr lang="en-US" altLang="zh-CN" sz="1500" b="1" dirty="0">
                <a:latin typeface="微软雅黑" panose="020B0503020204020204" pitchFamily="34" charset="-122"/>
                <a:ea typeface="微软雅黑" panose="020B0503020204020204" pitchFamily="34" charset="-122"/>
              </a:rPr>
              <a:t>– </a:t>
            </a:r>
            <a:r>
              <a:rPr lang="zh-CN" altLang="en-US" sz="1500" b="1" dirty="0">
                <a:latin typeface="微软雅黑" panose="020B0503020204020204" pitchFamily="34" charset="-122"/>
                <a:ea typeface="微软雅黑" panose="020B0503020204020204" pitchFamily="34" charset="-122"/>
              </a:rPr>
              <a:t>工业闸机</a:t>
            </a:r>
            <a:endParaRPr lang="en-US" altLang="zh-CN" sz="1500" b="1" dirty="0">
              <a:latin typeface="微软雅黑" panose="020B0503020204020204" pitchFamily="34" charset="-122"/>
              <a:ea typeface="微软雅黑" panose="020B0503020204020204" pitchFamily="34" charset="-122"/>
            </a:endParaRPr>
          </a:p>
        </p:txBody>
      </p:sp>
      <p:sp>
        <p:nvSpPr>
          <p:cNvPr id="32" name="矩形 31"/>
          <p:cNvSpPr/>
          <p:nvPr/>
        </p:nvSpPr>
        <p:spPr>
          <a:xfrm>
            <a:off x="338697" y="4946223"/>
            <a:ext cx="3422499" cy="1497757"/>
          </a:xfrm>
          <a:prstGeom prst="rect">
            <a:avLst/>
          </a:prstGeom>
        </p:spPr>
        <p:txBody>
          <a:bodyPr wrap="square" lIns="96433" tIns="48216" rIns="96433" bIns="48216">
            <a:spAutoFit/>
          </a:bodyPr>
          <a:lstStyle/>
          <a:p>
            <a:pPr lvl="1"/>
            <a:r>
              <a:rPr lang="zh-CN" altLang="en-US" sz="1300" dirty="0">
                <a:latin typeface="微软雅黑" panose="020B0503020204020204" pitchFamily="34" charset="-122"/>
                <a:ea typeface="微软雅黑" panose="020B0503020204020204" pitchFamily="34" charset="-122"/>
              </a:rPr>
              <a:t>平台：高通 </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工控机</a:t>
            </a:r>
          </a:p>
          <a:p>
            <a:pPr lvl="1"/>
            <a:r>
              <a:rPr lang="zh-CN" altLang="en-US" sz="1300" dirty="0">
                <a:latin typeface="微软雅黑" panose="020B0503020204020204" pitchFamily="34" charset="-122"/>
                <a:ea typeface="微软雅黑" panose="020B0503020204020204" pitchFamily="34" charset="-122"/>
              </a:rPr>
              <a:t>模组（选配）</a:t>
            </a:r>
          </a:p>
          <a:p>
            <a:pPr lvl="1"/>
            <a:r>
              <a:rPr lang="zh-CN" altLang="en-US" sz="1300" dirty="0">
                <a:latin typeface="微软雅黑" panose="020B0503020204020204" pitchFamily="34" charset="-122"/>
                <a:ea typeface="微软雅黑" panose="020B0503020204020204" pitchFamily="34" charset="-122"/>
              </a:rPr>
              <a:t>多合一（非接触式</a:t>
            </a:r>
            <a:r>
              <a:rPr lang="en-US" altLang="zh-CN" sz="1300" dirty="0">
                <a:latin typeface="微软雅黑" panose="020B0503020204020204" pitchFamily="34" charset="-122"/>
                <a:ea typeface="微软雅黑" panose="020B0503020204020204" pitchFamily="34" charset="-122"/>
              </a:rPr>
              <a:t>IC</a:t>
            </a:r>
            <a:r>
              <a:rPr lang="zh-CN" altLang="en-US" sz="1300" dirty="0">
                <a:latin typeface="微软雅黑" panose="020B0503020204020204" pitchFamily="34" charset="-122"/>
                <a:ea typeface="微软雅黑" panose="020B0503020204020204" pitchFamily="34" charset="-122"/>
              </a:rPr>
              <a:t>卡</a:t>
            </a: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身份证）</a:t>
            </a:r>
          </a:p>
          <a:p>
            <a:pPr lvl="1"/>
            <a:r>
              <a:rPr lang="zh-CN" altLang="en-US" sz="1300" dirty="0">
                <a:latin typeface="微软雅黑" panose="020B0503020204020204" pitchFamily="34" charset="-122"/>
                <a:ea typeface="微软雅黑" panose="020B0503020204020204" pitchFamily="34" charset="-122"/>
              </a:rPr>
              <a:t>指纹</a:t>
            </a:r>
          </a:p>
          <a:p>
            <a:pPr lvl="1"/>
            <a:r>
              <a:rPr lang="zh-CN" altLang="en-US" sz="1300" dirty="0">
                <a:latin typeface="微软雅黑" panose="020B0503020204020204" pitchFamily="34" charset="-122"/>
                <a:ea typeface="微软雅黑" panose="020B0503020204020204" pitchFamily="34" charset="-122"/>
              </a:rPr>
              <a:t>护照</a:t>
            </a:r>
          </a:p>
          <a:p>
            <a:pPr lvl="1"/>
            <a:r>
              <a:rPr lang="zh-CN" altLang="en-US" sz="1300" dirty="0">
                <a:latin typeface="微软雅黑" panose="020B0503020204020204" pitchFamily="34" charset="-122"/>
                <a:ea typeface="微软雅黑" panose="020B0503020204020204" pitchFamily="34" charset="-122"/>
              </a:rPr>
              <a:t>二维码扫描</a:t>
            </a:r>
          </a:p>
          <a:p>
            <a:pPr lvl="1"/>
            <a:r>
              <a:rPr lang="zh-CN" altLang="en-US" sz="1300" dirty="0">
                <a:latin typeface="微软雅黑" panose="020B0503020204020204" pitchFamily="34" charset="-122"/>
                <a:ea typeface="微软雅黑" panose="020B0503020204020204" pitchFamily="34" charset="-122"/>
              </a:rPr>
              <a:t>凭条打印机</a:t>
            </a:r>
            <a:endParaRPr lang="en-US" altLang="zh-CN" sz="1300" dirty="0">
              <a:latin typeface="微软雅黑" panose="020B0503020204020204" pitchFamily="34" charset="-122"/>
              <a:ea typeface="微软雅黑" panose="020B0503020204020204" pitchFamily="34" charset="-122"/>
            </a:endParaRPr>
          </a:p>
        </p:txBody>
      </p:sp>
      <p:sp>
        <p:nvSpPr>
          <p:cNvPr id="34" name="矩形 33"/>
          <p:cNvSpPr/>
          <p:nvPr/>
        </p:nvSpPr>
        <p:spPr>
          <a:xfrm>
            <a:off x="3175374" y="4910732"/>
            <a:ext cx="4287381" cy="1697812"/>
          </a:xfrm>
          <a:prstGeom prst="rect">
            <a:avLst/>
          </a:prstGeom>
        </p:spPr>
        <p:txBody>
          <a:bodyPr wrap="square" lIns="96433" tIns="48216" rIns="96433" bIns="48216">
            <a:spAutoFit/>
          </a:bodyPr>
          <a:lstStyle/>
          <a:p>
            <a:pPr lvl="1"/>
            <a:r>
              <a:rPr lang="zh-CN" altLang="en-US" sz="1300" dirty="0">
                <a:latin typeface="微软雅黑" panose="020B0503020204020204" pitchFamily="34" charset="-122"/>
                <a:ea typeface="微软雅黑" panose="020B0503020204020204" pitchFamily="34" charset="-122"/>
              </a:rPr>
              <a:t>平台：高通 </a:t>
            </a: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工控机</a:t>
            </a:r>
          </a:p>
          <a:p>
            <a:pPr lvl="1"/>
            <a:r>
              <a:rPr lang="en-US" altLang="zh-CN" sz="1300" dirty="0">
                <a:latin typeface="微软雅黑" panose="020B0503020204020204" pitchFamily="34" charset="-122"/>
                <a:ea typeface="微软雅黑" panose="020B0503020204020204" pitchFamily="34" charset="-122"/>
              </a:rPr>
              <a:t>RAM 4G LPDDR3/ ROM64G</a:t>
            </a:r>
            <a:endParaRPr lang="zh-CN" altLang="en-US" sz="1300" dirty="0">
              <a:latin typeface="微软雅黑" panose="020B0503020204020204" pitchFamily="34" charset="-122"/>
              <a:ea typeface="微软雅黑" panose="020B0503020204020204" pitchFamily="34" charset="-122"/>
            </a:endParaRPr>
          </a:p>
          <a:p>
            <a:pPr lvl="1"/>
            <a:r>
              <a:rPr lang="en-US" altLang="zh-CN" sz="1300" dirty="0">
                <a:latin typeface="微软雅黑" panose="020B0503020204020204" pitchFamily="34" charset="-122"/>
                <a:ea typeface="微软雅黑" panose="020B0503020204020204" pitchFamily="34" charset="-122"/>
              </a:rPr>
              <a:t>Camera</a:t>
            </a:r>
            <a:r>
              <a:rPr lang="zh-CN" altLang="en-US" sz="1300" dirty="0">
                <a:latin typeface="微软雅黑" panose="020B0503020204020204" pitchFamily="34" charset="-122"/>
                <a:ea typeface="微软雅黑" panose="020B0503020204020204" pitchFamily="34" charset="-122"/>
              </a:rPr>
              <a:t>：</a:t>
            </a:r>
            <a:r>
              <a:rPr lang="en-US" altLang="zh-CN" sz="1300" dirty="0">
                <a:latin typeface="微软雅黑" panose="020B0503020204020204" pitchFamily="34" charset="-122"/>
                <a:ea typeface="微软雅黑" panose="020B0503020204020204" pitchFamily="34" charset="-122"/>
              </a:rPr>
              <a:t>1200</a:t>
            </a:r>
            <a:r>
              <a:rPr lang="zh-CN" altLang="en-US" sz="1300" dirty="0">
                <a:latin typeface="微软雅黑" panose="020B0503020204020204" pitchFamily="34" charset="-122"/>
                <a:ea typeface="微软雅黑" panose="020B0503020204020204" pitchFamily="34" charset="-122"/>
              </a:rPr>
              <a:t>万像素，支持</a:t>
            </a:r>
            <a:r>
              <a:rPr lang="en-US" altLang="zh-CN" sz="1300" dirty="0">
                <a:latin typeface="微软雅黑" panose="020B0503020204020204" pitchFamily="34" charset="-122"/>
                <a:ea typeface="微软雅黑" panose="020B0503020204020204" pitchFamily="34" charset="-122"/>
              </a:rPr>
              <a:t>1080P</a:t>
            </a:r>
            <a:r>
              <a:rPr lang="zh-CN" altLang="en-US" sz="1300" dirty="0">
                <a:latin typeface="微软雅黑" panose="020B0503020204020204" pitchFamily="34" charset="-122"/>
                <a:ea typeface="微软雅黑" panose="020B0503020204020204" pitchFamily="34" charset="-122"/>
              </a:rPr>
              <a:t>可见光</a:t>
            </a: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红外</a:t>
            </a:r>
            <a:r>
              <a:rPr lang="en-US" altLang="zh-CN" sz="1300" dirty="0">
                <a:latin typeface="微软雅黑" panose="020B0503020204020204" pitchFamily="34" charset="-122"/>
                <a:ea typeface="微软雅黑" panose="020B0503020204020204" pitchFamily="34" charset="-122"/>
              </a:rPr>
              <a:t>BT 4.1 </a:t>
            </a:r>
            <a:endParaRPr lang="zh-CN" altLang="en-US" sz="1300" dirty="0">
              <a:latin typeface="微软雅黑" panose="020B0503020204020204" pitchFamily="34" charset="-122"/>
              <a:ea typeface="微软雅黑" panose="020B0503020204020204" pitchFamily="34" charset="-122"/>
            </a:endParaRPr>
          </a:p>
          <a:p>
            <a:pPr lvl="1"/>
            <a:r>
              <a:rPr lang="zh-CN" altLang="en-US" sz="1300" dirty="0">
                <a:latin typeface="微软雅黑" panose="020B0503020204020204" pitchFamily="34" charset="-122"/>
                <a:ea typeface="微软雅黑" panose="020B0503020204020204" pitchFamily="34" charset="-122"/>
              </a:rPr>
              <a:t>双频</a:t>
            </a:r>
            <a:r>
              <a:rPr lang="en-US" altLang="zh-CN" sz="1300" dirty="0" err="1">
                <a:latin typeface="微软雅黑" panose="020B0503020204020204" pitchFamily="34" charset="-122"/>
                <a:ea typeface="微软雅黑" panose="020B0503020204020204" pitchFamily="34" charset="-122"/>
              </a:rPr>
              <a:t>WiFi</a:t>
            </a:r>
            <a:r>
              <a:rPr lang="en-US" altLang="zh-CN" sz="1300" dirty="0">
                <a:latin typeface="微软雅黑" panose="020B0503020204020204" pitchFamily="34" charset="-122"/>
                <a:ea typeface="微软雅黑" panose="020B0503020204020204" pitchFamily="34" charset="-122"/>
              </a:rPr>
              <a:t> 2.4G/5G</a:t>
            </a:r>
            <a:endParaRPr lang="zh-CN" altLang="en-US" sz="1300" dirty="0">
              <a:latin typeface="微软雅黑" panose="020B0503020204020204" pitchFamily="34" charset="-122"/>
              <a:ea typeface="微软雅黑" panose="020B0503020204020204" pitchFamily="34" charset="-122"/>
            </a:endParaRPr>
          </a:p>
          <a:p>
            <a:pPr lvl="1"/>
            <a:r>
              <a:rPr lang="zh-CN" altLang="en-US" sz="1300" dirty="0">
                <a:latin typeface="微软雅黑" panose="020B0503020204020204" pitchFamily="34" charset="-122"/>
                <a:ea typeface="微软雅黑" panose="020B0503020204020204" pitchFamily="34" charset="-122"/>
              </a:rPr>
              <a:t>模组（选配）</a:t>
            </a:r>
          </a:p>
          <a:p>
            <a:pPr lvl="1"/>
            <a:r>
              <a:rPr lang="zh-CN" altLang="en-US" sz="1300" dirty="0">
                <a:latin typeface="微软雅黑" panose="020B0503020204020204" pitchFamily="34" charset="-122"/>
                <a:ea typeface="微软雅黑" panose="020B0503020204020204" pitchFamily="34" charset="-122"/>
              </a:rPr>
              <a:t>多合一（非接触式</a:t>
            </a:r>
            <a:r>
              <a:rPr lang="en-US" altLang="zh-CN" sz="1300" dirty="0">
                <a:latin typeface="微软雅黑" panose="020B0503020204020204" pitchFamily="34" charset="-122"/>
                <a:ea typeface="微软雅黑" panose="020B0503020204020204" pitchFamily="34" charset="-122"/>
              </a:rPr>
              <a:t>IC</a:t>
            </a:r>
            <a:r>
              <a:rPr lang="zh-CN" altLang="en-US" sz="1300" dirty="0">
                <a:latin typeface="微软雅黑" panose="020B0503020204020204" pitchFamily="34" charset="-122"/>
                <a:ea typeface="微软雅黑" panose="020B0503020204020204" pitchFamily="34" charset="-122"/>
              </a:rPr>
              <a:t>卡</a:t>
            </a: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身份证）</a:t>
            </a:r>
          </a:p>
          <a:p>
            <a:pPr lvl="1"/>
            <a:r>
              <a:rPr lang="zh-CN" altLang="en-US" sz="1300" dirty="0">
                <a:latin typeface="微软雅黑" panose="020B0503020204020204" pitchFamily="34" charset="-122"/>
                <a:ea typeface="微软雅黑" panose="020B0503020204020204" pitchFamily="34" charset="-122"/>
              </a:rPr>
              <a:t>指纹</a:t>
            </a:r>
            <a:endParaRPr lang="en-US" altLang="zh-CN" sz="1300" dirty="0">
              <a:latin typeface="微软雅黑" panose="020B0503020204020204" pitchFamily="34" charset="-122"/>
              <a:ea typeface="微软雅黑" panose="020B0503020204020204" pitchFamily="34" charset="-122"/>
            </a:endParaRPr>
          </a:p>
        </p:txBody>
      </p:sp>
      <p:sp>
        <p:nvSpPr>
          <p:cNvPr id="36" name="矩形 35"/>
          <p:cNvSpPr/>
          <p:nvPr/>
        </p:nvSpPr>
        <p:spPr>
          <a:xfrm>
            <a:off x="6982474" y="4910732"/>
            <a:ext cx="4287381" cy="1697812"/>
          </a:xfrm>
          <a:prstGeom prst="rect">
            <a:avLst/>
          </a:prstGeom>
        </p:spPr>
        <p:txBody>
          <a:bodyPr wrap="square" lIns="96433" tIns="48216" rIns="96433" bIns="48216">
            <a:spAutoFit/>
          </a:bodyPr>
          <a:lstStyle/>
          <a:p>
            <a:pPr lvl="1"/>
            <a:r>
              <a:rPr lang="zh-CN" altLang="en-US" sz="1300" dirty="0">
                <a:latin typeface="微软雅黑" panose="020B0503020204020204" pitchFamily="34" charset="-122"/>
                <a:ea typeface="微软雅黑" panose="020B0503020204020204" pitchFamily="34" charset="-122"/>
              </a:rPr>
              <a:t>室外环境应用 </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宽温、防尘、防水</a:t>
            </a:r>
          </a:p>
          <a:p>
            <a:pPr lvl="1"/>
            <a:r>
              <a:rPr lang="zh-CN" altLang="en-US" sz="1300" dirty="0">
                <a:latin typeface="微软雅黑" panose="020B0503020204020204" pitchFamily="34" charset="-122"/>
                <a:ea typeface="微软雅黑" panose="020B0503020204020204" pitchFamily="34" charset="-122"/>
              </a:rPr>
              <a:t>门禁：</a:t>
            </a:r>
            <a:r>
              <a:rPr lang="en-US" altLang="zh-CN" sz="1300" dirty="0">
                <a:latin typeface="微软雅黑" panose="020B0503020204020204" pitchFamily="34" charset="-122"/>
                <a:ea typeface="微软雅黑" panose="020B0503020204020204" pitchFamily="34" charset="-122"/>
              </a:rPr>
              <a:t>-30℃- 50℃/IP65</a:t>
            </a:r>
            <a:endParaRPr lang="zh-CN" altLang="en-US" sz="1300" dirty="0">
              <a:latin typeface="微软雅黑" panose="020B0503020204020204" pitchFamily="34" charset="-122"/>
              <a:ea typeface="微软雅黑" panose="020B0503020204020204" pitchFamily="34" charset="-122"/>
            </a:endParaRPr>
          </a:p>
          <a:p>
            <a:pPr lvl="1"/>
            <a:r>
              <a:rPr lang="zh-CN" altLang="en-US" sz="1300" dirty="0">
                <a:latin typeface="微软雅黑" panose="020B0503020204020204" pitchFamily="34" charset="-122"/>
                <a:ea typeface="微软雅黑" panose="020B0503020204020204" pitchFamily="34" charset="-122"/>
              </a:rPr>
              <a:t>闸机：</a:t>
            </a:r>
            <a:r>
              <a:rPr lang="en-US" altLang="zh-CN" sz="1300" dirty="0">
                <a:latin typeface="微软雅黑" panose="020B0503020204020204" pitchFamily="34" charset="-122"/>
                <a:ea typeface="微软雅黑" panose="020B0503020204020204" pitchFamily="34" charset="-122"/>
              </a:rPr>
              <a:t>-20℃ - 40℃/IP56</a:t>
            </a:r>
            <a:endParaRPr lang="zh-CN" altLang="en-US" sz="1300" dirty="0">
              <a:latin typeface="微软雅黑" panose="020B0503020204020204" pitchFamily="34" charset="-122"/>
              <a:ea typeface="微软雅黑" panose="020B0503020204020204" pitchFamily="34" charset="-122"/>
            </a:endParaRPr>
          </a:p>
          <a:p>
            <a:pPr lvl="1"/>
            <a:r>
              <a:rPr lang="zh-CN" altLang="en-US" sz="1300" dirty="0">
                <a:latin typeface="微软雅黑" panose="020B0503020204020204" pitchFamily="34" charset="-122"/>
                <a:ea typeface="微软雅黑" panose="020B0503020204020204" pitchFamily="34" charset="-122"/>
              </a:rPr>
              <a:t>通行控制</a:t>
            </a:r>
          </a:p>
          <a:p>
            <a:pPr lvl="1"/>
            <a:r>
              <a:rPr lang="zh-CN" altLang="en-US" sz="1300" dirty="0">
                <a:latin typeface="微软雅黑" panose="020B0503020204020204" pitchFamily="34" charset="-122"/>
                <a:ea typeface="微软雅黑" panose="020B0503020204020204" pitchFamily="34" charset="-122"/>
              </a:rPr>
              <a:t>更快的通行速度</a:t>
            </a:r>
          </a:p>
          <a:p>
            <a:pPr lvl="1"/>
            <a:r>
              <a:rPr lang="zh-CN" altLang="en-US" sz="1300" dirty="0">
                <a:latin typeface="微软雅黑" panose="020B0503020204020204" pitchFamily="34" charset="-122"/>
                <a:ea typeface="微软雅黑" panose="020B0503020204020204" pitchFamily="34" charset="-122"/>
              </a:rPr>
              <a:t>异常通行时的人脸抓拍</a:t>
            </a:r>
          </a:p>
          <a:p>
            <a:pPr lvl="1"/>
            <a:r>
              <a:rPr lang="zh-CN" altLang="en-US" sz="1300" dirty="0">
                <a:latin typeface="微软雅黑" panose="020B0503020204020204" pitchFamily="34" charset="-122"/>
                <a:ea typeface="微软雅黑" panose="020B0503020204020204" pitchFamily="34" charset="-122"/>
              </a:rPr>
              <a:t>人证核验</a:t>
            </a:r>
          </a:p>
          <a:p>
            <a:pPr lvl="1"/>
            <a:r>
              <a:rPr lang="zh-CN" altLang="en-US" sz="1300" dirty="0">
                <a:latin typeface="微软雅黑" panose="020B0503020204020204" pitchFamily="34" charset="-122"/>
                <a:ea typeface="微软雅黑" panose="020B0503020204020204" pitchFamily="34" charset="-122"/>
              </a:rPr>
              <a:t>信息发布</a:t>
            </a:r>
            <a:endParaRPr lang="en-US" altLang="zh-CN" sz="1300"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10221186" y="4621707"/>
            <a:ext cx="3715383" cy="328206"/>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en-US" altLang="zh-CN" sz="1500" b="1" dirty="0">
                <a:latin typeface="微软雅黑" panose="020B0503020204020204" pitchFamily="34" charset="-122"/>
                <a:ea typeface="微软雅黑" panose="020B0503020204020204" pitchFamily="34" charset="-122"/>
              </a:rPr>
              <a:t>SW</a:t>
            </a:r>
            <a:r>
              <a:rPr lang="zh-CN" altLang="en-US" sz="1500" b="1" dirty="0">
                <a:latin typeface="微软雅黑" panose="020B0503020204020204" pitchFamily="34" charset="-122"/>
                <a:ea typeface="微软雅黑" panose="020B0503020204020204" pitchFamily="34" charset="-122"/>
              </a:rPr>
              <a:t>信息</a:t>
            </a:r>
            <a:endParaRPr lang="en-US" altLang="zh-CN" sz="1500" b="1" dirty="0">
              <a:latin typeface="微软雅黑" panose="020B0503020204020204" pitchFamily="34" charset="-122"/>
              <a:ea typeface="微软雅黑" panose="020B0503020204020204" pitchFamily="34" charset="-122"/>
            </a:endParaRPr>
          </a:p>
        </p:txBody>
      </p:sp>
      <p:sp>
        <p:nvSpPr>
          <p:cNvPr id="38" name="矩形 37"/>
          <p:cNvSpPr/>
          <p:nvPr/>
        </p:nvSpPr>
        <p:spPr>
          <a:xfrm>
            <a:off x="10043550" y="4910732"/>
            <a:ext cx="4287381" cy="297428"/>
          </a:xfrm>
          <a:prstGeom prst="rect">
            <a:avLst/>
          </a:prstGeom>
        </p:spPr>
        <p:txBody>
          <a:bodyPr wrap="square" lIns="96433" tIns="48216" rIns="96433" bIns="48216">
            <a:spAutoFit/>
          </a:bodyPr>
          <a:lstStyle/>
          <a:p>
            <a:pPr lvl="1"/>
            <a:r>
              <a:rPr lang="nb-NO" altLang="zh-CN" sz="1300" dirty="0">
                <a:latin typeface="微软雅黑" panose="020B0503020204020204" pitchFamily="34" charset="-122"/>
                <a:ea typeface="微软雅黑" panose="020B0503020204020204" pitchFamily="34" charset="-122"/>
              </a:rPr>
              <a:t>SW2.0</a:t>
            </a:r>
            <a:r>
              <a:rPr lang="zh-CN" altLang="nb-NO" sz="1300" dirty="0">
                <a:latin typeface="微软雅黑" panose="020B0503020204020204" pitchFamily="34" charset="-122"/>
                <a:ea typeface="微软雅黑" panose="020B0503020204020204" pitchFamily="34" charset="-122"/>
              </a:rPr>
              <a:t>平台</a:t>
            </a:r>
            <a:endParaRPr lang="en-US" altLang="zh-CN" sz="13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6679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stretch>
            <a:fillRect/>
          </a:stretch>
        </p:blipFill>
        <p:spPr>
          <a:xfrm>
            <a:off x="10847538" y="5037052"/>
            <a:ext cx="1874282" cy="1426609"/>
          </a:xfrm>
          <a:prstGeom prst="rect">
            <a:avLst/>
          </a:prstGeom>
        </p:spPr>
      </p:pic>
      <p:pic>
        <p:nvPicPr>
          <p:cNvPr id="2" name="图片 1"/>
          <p:cNvPicPr>
            <a:picLocks noChangeAspect="1"/>
          </p:cNvPicPr>
          <p:nvPr/>
        </p:nvPicPr>
        <p:blipFill>
          <a:blip r:embed="rId3"/>
          <a:stretch>
            <a:fillRect/>
          </a:stretch>
        </p:blipFill>
        <p:spPr>
          <a:xfrm>
            <a:off x="8911216" y="1214477"/>
            <a:ext cx="3575278" cy="2778983"/>
          </a:xfrm>
          <a:prstGeom prst="rect">
            <a:avLst/>
          </a:prstGeom>
        </p:spPr>
      </p:pic>
      <p:cxnSp>
        <p:nvCxnSpPr>
          <p:cNvPr id="18" name="直接连接符 17"/>
          <p:cNvCxnSpPr/>
          <p:nvPr/>
        </p:nvCxnSpPr>
        <p:spPr>
          <a:xfrm>
            <a:off x="542550" y="4110239"/>
            <a:ext cx="7715196"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42549" y="1413480"/>
            <a:ext cx="3315578" cy="374373"/>
          </a:xfrm>
          <a:prstGeom prst="rect">
            <a:avLst/>
          </a:prstGeom>
          <a:noFill/>
        </p:spPr>
        <p:txBody>
          <a:bodyPr wrap="square" lIns="96433" tIns="48216" rIns="96433" bIns="48216" rtlCol="0">
            <a:spAutoFit/>
          </a:bodyPr>
          <a:lstStyle/>
          <a:p>
            <a:r>
              <a:rPr lang="zh-CN" altLang="en-US" b="1" dirty="0" smtClean="0">
                <a:latin typeface="微软雅黑" panose="020B0503020204020204" pitchFamily="34" charset="-122"/>
                <a:ea typeface="微软雅黑" panose="020B0503020204020204" pitchFamily="34" charset="-122"/>
              </a:rPr>
              <a:t>产品定位</a:t>
            </a:r>
            <a:endParaRPr lang="en-US" altLang="zh-CN" b="1" dirty="0" smtClean="0">
              <a:latin typeface="微软雅黑" panose="020B0503020204020204" pitchFamily="34" charset="-122"/>
              <a:ea typeface="微软雅黑" panose="020B0503020204020204" pitchFamily="34" charset="-122"/>
            </a:endParaRPr>
          </a:p>
        </p:txBody>
      </p:sp>
      <p:sp>
        <p:nvSpPr>
          <p:cNvPr id="20" name="文本框 19"/>
          <p:cNvSpPr txBox="1"/>
          <p:nvPr/>
        </p:nvSpPr>
        <p:spPr>
          <a:xfrm>
            <a:off x="542549" y="4250872"/>
            <a:ext cx="3315578" cy="374373"/>
          </a:xfrm>
          <a:prstGeom prst="rect">
            <a:avLst/>
          </a:prstGeom>
          <a:noFill/>
        </p:spPr>
        <p:txBody>
          <a:bodyPr wrap="square" lIns="96433" tIns="48216" rIns="96433" bIns="48216" rtlCol="0">
            <a:spAutoFit/>
          </a:bodyPr>
          <a:lstStyle/>
          <a:p>
            <a:r>
              <a:rPr lang="zh-CN" altLang="en-US" b="1" dirty="0" smtClean="0">
                <a:latin typeface="微软雅黑" panose="020B0503020204020204" pitchFamily="34" charset="-122"/>
                <a:ea typeface="微软雅黑" panose="020B0503020204020204" pitchFamily="34" charset="-122"/>
              </a:rPr>
              <a:t>产品信息</a:t>
            </a:r>
            <a:endParaRPr lang="en-US" altLang="zh-CN" b="1" dirty="0" smtClean="0">
              <a:latin typeface="微软雅黑" panose="020B0503020204020204" pitchFamily="34" charset="-122"/>
              <a:ea typeface="微软雅黑" panose="020B0503020204020204" pitchFamily="34" charset="-122"/>
            </a:endParaRPr>
          </a:p>
        </p:txBody>
      </p:sp>
      <p:sp>
        <p:nvSpPr>
          <p:cNvPr id="23" name="文本框 22"/>
          <p:cNvSpPr txBox="1"/>
          <p:nvPr/>
        </p:nvSpPr>
        <p:spPr>
          <a:xfrm>
            <a:off x="542549" y="1802898"/>
            <a:ext cx="8512533" cy="2513420"/>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目标市场</a:t>
            </a:r>
            <a:endParaRPr lang="en-US" altLang="zh-CN" sz="1500" dirty="0">
              <a:latin typeface="微软雅黑" panose="020B0503020204020204" pitchFamily="34" charset="-122"/>
              <a:ea typeface="微软雅黑" panose="020B0503020204020204" pitchFamily="34" charset="-122"/>
            </a:endParaRPr>
          </a:p>
          <a:p>
            <a:pPr marL="783515" lvl="1" indent="-301352">
              <a:buFont typeface="Arial" panose="020B0604020202020204" pitchFamily="34" charset="0"/>
              <a:buChar char="•"/>
            </a:pPr>
            <a:r>
              <a:rPr lang="zh-CN" altLang="en-US" sz="1300" dirty="0">
                <a:latin typeface="微软雅黑" panose="020B0503020204020204" pitchFamily="34" charset="-122"/>
                <a:ea typeface="微软雅黑" panose="020B0503020204020204" pitchFamily="34" charset="-122"/>
              </a:rPr>
              <a:t>门禁：写字楼、机关单位、工业园区 </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智慧社区</a:t>
            </a:r>
            <a:endParaRPr lang="en-US" altLang="zh-CN" sz="1300" dirty="0">
              <a:latin typeface="微软雅黑" panose="020B0503020204020204" pitchFamily="34" charset="-122"/>
              <a:ea typeface="微软雅黑" panose="020B0503020204020204" pitchFamily="34" charset="-122"/>
            </a:endParaRPr>
          </a:p>
          <a:p>
            <a:pPr marL="783515" lvl="1" indent="-301352">
              <a:buFont typeface="Arial" panose="020B0604020202020204" pitchFamily="34" charset="0"/>
              <a:buChar char="•"/>
            </a:pPr>
            <a:r>
              <a:rPr lang="zh-CN" altLang="en-US" sz="1300" dirty="0">
                <a:latin typeface="微软雅黑" panose="020B0503020204020204" pitchFamily="34" charset="-122"/>
                <a:ea typeface="微软雅黑" panose="020B0503020204020204" pitchFamily="34" charset="-122"/>
              </a:rPr>
              <a:t>闸机头：写字楼、机关单位、工业园区、住宅社区 </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智慧社区</a:t>
            </a:r>
            <a:endParaRPr lang="en-US" altLang="zh-CN" sz="1300" dirty="0">
              <a:latin typeface="微软雅黑" panose="020B0503020204020204" pitchFamily="34" charset="-122"/>
              <a:ea typeface="微软雅黑" panose="020B0503020204020204" pitchFamily="34" charset="-122"/>
            </a:endParaRPr>
          </a:p>
          <a:p>
            <a:pPr marL="783515" lvl="1" indent="-301352">
              <a:buFont typeface="Arial" panose="020B0604020202020204" pitchFamily="34" charset="0"/>
              <a:buChar char="•"/>
            </a:pPr>
            <a:r>
              <a:rPr lang="zh-CN" altLang="en-US" sz="1300" dirty="0">
                <a:latin typeface="微软雅黑" panose="020B0503020204020204" pitchFamily="34" charset="-122"/>
                <a:ea typeface="微软雅黑" panose="020B0503020204020204" pitchFamily="34" charset="-122"/>
              </a:rPr>
              <a:t>桌面机：政府机关、交通枢纽、酒店、写字楼、校园 </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智慧社区</a:t>
            </a:r>
            <a:endParaRPr lang="en-US" altLang="zh-CN" sz="1300" dirty="0">
              <a:latin typeface="微软雅黑" panose="020B0503020204020204" pitchFamily="34" charset="-122"/>
              <a:ea typeface="微软雅黑" panose="020B0503020204020204" pitchFamily="34" charset="-122"/>
            </a:endParaRPr>
          </a:p>
          <a:p>
            <a:pPr marL="783515" lvl="1" indent="-301352">
              <a:buFont typeface="Arial" panose="020B0604020202020204" pitchFamily="34" charset="0"/>
              <a:buChar char="•"/>
            </a:pPr>
            <a:r>
              <a:rPr lang="zh-CN" altLang="en-US" sz="1300" dirty="0">
                <a:latin typeface="微软雅黑" panose="020B0503020204020204" pitchFamily="34" charset="-122"/>
                <a:ea typeface="微软雅黑" panose="020B0503020204020204" pitchFamily="34" charset="-122"/>
              </a:rPr>
              <a:t>单屏：写字楼、机关单位、厂区 </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智慧社区</a:t>
            </a:r>
            <a:endParaRPr lang="en-US" altLang="zh-CN" sz="1300" dirty="0">
              <a:latin typeface="微软雅黑" panose="020B0503020204020204" pitchFamily="34" charset="-122"/>
              <a:ea typeface="微软雅黑" panose="020B0503020204020204" pitchFamily="34" charset="-122"/>
            </a:endParaRPr>
          </a:p>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预期销量：</a:t>
            </a:r>
            <a:r>
              <a:rPr lang="en-US" altLang="zh-CN" sz="1500" dirty="0">
                <a:latin typeface="微软雅黑" panose="020B0503020204020204" pitchFamily="34" charset="-122"/>
                <a:ea typeface="微软雅黑" panose="020B0503020204020204" pitchFamily="34" charset="-122"/>
              </a:rPr>
              <a:t>20K</a:t>
            </a:r>
          </a:p>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目标价格：</a:t>
            </a:r>
            <a:r>
              <a:rPr lang="en-US" altLang="zh-CN" sz="1500" dirty="0">
                <a:latin typeface="微软雅黑" panose="020B0503020204020204" pitchFamily="34" charset="-122"/>
                <a:ea typeface="微软雅黑" panose="020B0503020204020204" pitchFamily="34" charset="-122"/>
              </a:rPr>
              <a:t>TBD</a:t>
            </a:r>
          </a:p>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预期收入</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预期营收：</a:t>
            </a:r>
            <a:r>
              <a:rPr lang="en-US" altLang="zh-CN" sz="1500" dirty="0">
                <a:latin typeface="微软雅黑" panose="020B0503020204020204" pitchFamily="34" charset="-122"/>
                <a:ea typeface="微软雅黑" panose="020B0503020204020204" pitchFamily="34" charset="-122"/>
              </a:rPr>
              <a:t>TBD</a:t>
            </a:r>
          </a:p>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主要竞品型号：</a:t>
            </a:r>
            <a:r>
              <a:rPr lang="en-US" altLang="zh-CN" sz="1500" dirty="0">
                <a:latin typeface="微软雅黑" panose="020B0503020204020204" pitchFamily="34" charset="-122"/>
                <a:ea typeface="微软雅黑" panose="020B0503020204020204" pitchFamily="34" charset="-122"/>
              </a:rPr>
              <a:t>DS-K6503</a:t>
            </a:r>
            <a:r>
              <a:rPr lang="zh-CN" altLang="en-US" sz="1500" dirty="0">
                <a:latin typeface="微软雅黑" panose="020B0503020204020204" pitchFamily="34" charset="-122"/>
                <a:ea typeface="微软雅黑" panose="020B0503020204020204" pitchFamily="34" charset="-122"/>
              </a:rPr>
              <a:t>（海康）</a:t>
            </a:r>
            <a:r>
              <a:rPr lang="en-US" altLang="zh-CN" sz="1500" dirty="0">
                <a:latin typeface="微软雅黑" panose="020B0503020204020204" pitchFamily="34" charset="-122"/>
                <a:ea typeface="微软雅黑" panose="020B0503020204020204" pitchFamily="34" charset="-122"/>
              </a:rPr>
              <a:t>/M20</a:t>
            </a:r>
            <a:r>
              <a:rPr lang="zh-CN" altLang="en-US" sz="1500" dirty="0">
                <a:latin typeface="微软雅黑" panose="020B0503020204020204" pitchFamily="34" charset="-122"/>
                <a:ea typeface="微软雅黑" panose="020B0503020204020204" pitchFamily="34" charset="-122"/>
              </a:rPr>
              <a:t>（依图）</a:t>
            </a:r>
            <a:r>
              <a:rPr lang="en-US" altLang="zh-CN" sz="1500" dirty="0">
                <a:latin typeface="微软雅黑" panose="020B0503020204020204" pitchFamily="34" charset="-122"/>
                <a:ea typeface="微软雅黑" panose="020B0503020204020204" pitchFamily="34" charset="-122"/>
              </a:rPr>
              <a:t>/HWRZ-2000</a:t>
            </a:r>
            <a:r>
              <a:rPr lang="zh-CN" altLang="en-US" sz="1500" dirty="0">
                <a:latin typeface="微软雅黑" panose="020B0503020204020204" pitchFamily="34" charset="-122"/>
                <a:ea typeface="微软雅黑" panose="020B0503020204020204" pitchFamily="34" charset="-122"/>
              </a:rPr>
              <a:t>（汉王）</a:t>
            </a:r>
            <a:r>
              <a:rPr lang="en-US" altLang="zh-CN" sz="1500" dirty="0">
                <a:latin typeface="微软雅黑" panose="020B0503020204020204" pitchFamily="34" charset="-122"/>
                <a:ea typeface="微软雅黑" panose="020B0503020204020204" pitchFamily="34" charset="-122"/>
              </a:rPr>
              <a:t>/CW-FC1512</a:t>
            </a:r>
            <a:r>
              <a:rPr lang="zh-CN" altLang="en-US" sz="1500" dirty="0">
                <a:latin typeface="微软雅黑" panose="020B0503020204020204" pitchFamily="34" charset="-122"/>
                <a:ea typeface="微软雅黑" panose="020B0503020204020204" pitchFamily="34" charset="-122"/>
              </a:rPr>
              <a:t>（云从）</a:t>
            </a:r>
            <a:endParaRPr lang="en-US" altLang="zh-CN" sz="1500" dirty="0">
              <a:latin typeface="微软雅黑" panose="020B0503020204020204" pitchFamily="34" charset="-122"/>
              <a:ea typeface="微软雅黑" panose="020B0503020204020204" pitchFamily="34" charset="-122"/>
            </a:endParaRPr>
          </a:p>
          <a:p>
            <a:pPr marL="301352" indent="-301352">
              <a:buFont typeface="Arial" panose="020B0604020202020204" pitchFamily="34" charset="0"/>
              <a:buChar char="•"/>
            </a:pPr>
            <a:endParaRPr lang="zh-CN" altLang="en-US" sz="15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9040994" y="4657198"/>
            <a:ext cx="3718294" cy="328206"/>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500" b="1" dirty="0">
                <a:latin typeface="微软雅黑" panose="020B0503020204020204" pitchFamily="34" charset="-122"/>
                <a:ea typeface="微软雅黑" panose="020B0503020204020204" pitchFamily="34" charset="-122"/>
              </a:rPr>
              <a:t>主要功能</a:t>
            </a:r>
            <a:endParaRPr lang="en-US" altLang="zh-CN" sz="1500" b="1" dirty="0">
              <a:latin typeface="微软雅黑" panose="020B0503020204020204" pitchFamily="34" charset="-122"/>
              <a:ea typeface="微软雅黑" panose="020B0503020204020204" pitchFamily="34" charset="-122"/>
            </a:endParaRPr>
          </a:p>
        </p:txBody>
      </p:sp>
      <p:sp>
        <p:nvSpPr>
          <p:cNvPr id="17" name="矩形 16"/>
          <p:cNvSpPr/>
          <p:nvPr/>
        </p:nvSpPr>
        <p:spPr>
          <a:xfrm>
            <a:off x="1451010" y="260598"/>
            <a:ext cx="6212659" cy="421870"/>
          </a:xfrm>
          <a:prstGeom prst="rect">
            <a:avLst/>
          </a:prstGeom>
          <a:effectLst/>
        </p:spPr>
        <p:txBody>
          <a:bodyPr vert="horz" wrap="none" lIns="96433" tIns="48216" rIns="96433" bIns="48216">
            <a:spAutoFit/>
          </a:bodyPr>
          <a:lstStyle/>
          <a:p>
            <a:r>
              <a:rPr lang="zh-CN" altLang="en-US" sz="2100" b="1" dirty="0">
                <a:solidFill>
                  <a:srgbClr val="2E2E2E"/>
                </a:solidFill>
                <a:latin typeface="+mj-lt"/>
                <a:ea typeface="微软雅黑" panose="020B0503020204020204" pitchFamily="34" charset="-122"/>
              </a:rPr>
              <a:t>产品介绍 </a:t>
            </a:r>
            <a:r>
              <a:rPr lang="en-US" altLang="zh-CN" sz="2100" b="1" dirty="0">
                <a:solidFill>
                  <a:srgbClr val="2E2E2E"/>
                </a:solidFill>
                <a:latin typeface="+mj-lt"/>
                <a:ea typeface="微软雅黑" panose="020B0503020204020204" pitchFamily="34" charset="-122"/>
              </a:rPr>
              <a:t>– </a:t>
            </a:r>
            <a:r>
              <a:rPr lang="zh-CN" altLang="en-US" sz="2100" b="1" dirty="0">
                <a:solidFill>
                  <a:srgbClr val="2E2E2E"/>
                </a:solidFill>
                <a:latin typeface="+mj-lt"/>
                <a:ea typeface="微软雅黑" panose="020B0503020204020204" pitchFamily="34" charset="-122"/>
              </a:rPr>
              <a:t>奢华系列（门禁</a:t>
            </a:r>
            <a:r>
              <a:rPr lang="en-US" altLang="zh-CN" sz="2100" b="1" dirty="0">
                <a:solidFill>
                  <a:srgbClr val="2E2E2E"/>
                </a:solidFill>
                <a:latin typeface="+mj-lt"/>
                <a:ea typeface="微软雅黑" panose="020B0503020204020204" pitchFamily="34" charset="-122"/>
              </a:rPr>
              <a:t>/</a:t>
            </a:r>
            <a:r>
              <a:rPr lang="zh-CN" altLang="en-US" sz="2100" b="1" dirty="0">
                <a:solidFill>
                  <a:srgbClr val="2E2E2E"/>
                </a:solidFill>
                <a:latin typeface="+mj-lt"/>
                <a:ea typeface="微软雅黑" panose="020B0503020204020204" pitchFamily="34" charset="-122"/>
              </a:rPr>
              <a:t>闸机头</a:t>
            </a:r>
            <a:r>
              <a:rPr lang="en-US" altLang="zh-CN" sz="2100" b="1" dirty="0">
                <a:solidFill>
                  <a:srgbClr val="2E2E2E"/>
                </a:solidFill>
                <a:latin typeface="+mj-lt"/>
                <a:ea typeface="微软雅黑" panose="020B0503020204020204" pitchFamily="34" charset="-122"/>
              </a:rPr>
              <a:t>/</a:t>
            </a:r>
            <a:r>
              <a:rPr lang="zh-CN" altLang="en-US" sz="2100" b="1" dirty="0">
                <a:solidFill>
                  <a:srgbClr val="2E2E2E"/>
                </a:solidFill>
                <a:latin typeface="+mj-lt"/>
                <a:ea typeface="微软雅黑" panose="020B0503020204020204" pitchFamily="34" charset="-122"/>
              </a:rPr>
              <a:t>桌面机</a:t>
            </a:r>
            <a:r>
              <a:rPr lang="en-US" altLang="zh-CN" sz="2100" b="1" dirty="0">
                <a:solidFill>
                  <a:srgbClr val="2E2E2E"/>
                </a:solidFill>
                <a:latin typeface="+mj-lt"/>
                <a:ea typeface="微软雅黑" panose="020B0503020204020204" pitchFamily="34" charset="-122"/>
              </a:rPr>
              <a:t>/</a:t>
            </a:r>
            <a:r>
              <a:rPr lang="zh-CN" altLang="en-US" sz="2100" b="1" dirty="0">
                <a:solidFill>
                  <a:srgbClr val="2E2E2E"/>
                </a:solidFill>
                <a:latin typeface="+mj-lt"/>
                <a:ea typeface="微软雅黑" panose="020B0503020204020204" pitchFamily="34" charset="-122"/>
              </a:rPr>
              <a:t>单屏）</a:t>
            </a:r>
          </a:p>
        </p:txBody>
      </p:sp>
      <p:grpSp>
        <p:nvGrpSpPr>
          <p:cNvPr id="26" name="组合 22">
            <a:extLst>
              <a:ext uri="{FF2B5EF4-FFF2-40B4-BE49-F238E27FC236}">
                <a16:creationId xmlns:a16="http://schemas.microsoft.com/office/drawing/2014/main" xmlns="" id="{90CB7A63-7FB8-D54A-AB93-D4EF60C6BA80}"/>
              </a:ext>
            </a:extLst>
          </p:cNvPr>
          <p:cNvGrpSpPr/>
          <p:nvPr/>
        </p:nvGrpSpPr>
        <p:grpSpPr>
          <a:xfrm>
            <a:off x="325619" y="231897"/>
            <a:ext cx="1117254" cy="438262"/>
            <a:chOff x="232229" y="188685"/>
            <a:chExt cx="1686036" cy="661649"/>
          </a:xfrm>
        </p:grpSpPr>
        <p:grpSp>
          <p:nvGrpSpPr>
            <p:cNvPr id="27"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31"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29" name="右箭头 28">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右箭头 29">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1" name="文本框 20"/>
          <p:cNvSpPr txBox="1"/>
          <p:nvPr/>
        </p:nvSpPr>
        <p:spPr>
          <a:xfrm>
            <a:off x="542550" y="4657198"/>
            <a:ext cx="4220612" cy="328206"/>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500" b="1" dirty="0">
                <a:latin typeface="微软雅黑" panose="020B0503020204020204" pitchFamily="34" charset="-122"/>
                <a:ea typeface="微软雅黑" panose="020B0503020204020204" pitchFamily="34" charset="-122"/>
              </a:rPr>
              <a:t>硬件主要配置 </a:t>
            </a:r>
            <a:r>
              <a:rPr lang="en-US" altLang="zh-CN" sz="1500" b="1" dirty="0">
                <a:latin typeface="微软雅黑" panose="020B0503020204020204" pitchFamily="34" charset="-122"/>
                <a:ea typeface="微软雅黑" panose="020B0503020204020204" pitchFamily="34" charset="-122"/>
              </a:rPr>
              <a:t>–</a:t>
            </a:r>
            <a:r>
              <a:rPr lang="zh-CN" altLang="en-US" sz="1500" b="1" dirty="0">
                <a:latin typeface="微软雅黑" panose="020B0503020204020204" pitchFamily="34" charset="-122"/>
                <a:ea typeface="微软雅黑" panose="020B0503020204020204" pitchFamily="34" charset="-122"/>
              </a:rPr>
              <a:t> 门禁</a:t>
            </a:r>
            <a:r>
              <a:rPr lang="en-US" altLang="zh-CN" sz="1500" b="1" dirty="0">
                <a:latin typeface="微软雅黑" panose="020B0503020204020204" pitchFamily="34" charset="-122"/>
                <a:ea typeface="微软雅黑" panose="020B0503020204020204" pitchFamily="34" charset="-122"/>
              </a:rPr>
              <a:t>/</a:t>
            </a:r>
            <a:r>
              <a:rPr lang="zh-CN" altLang="en-US" sz="1500" b="1" dirty="0">
                <a:latin typeface="微软雅黑" panose="020B0503020204020204" pitchFamily="34" charset="-122"/>
                <a:ea typeface="微软雅黑" panose="020B0503020204020204" pitchFamily="34" charset="-122"/>
              </a:rPr>
              <a:t>闸机头</a:t>
            </a:r>
            <a:r>
              <a:rPr lang="en-US" altLang="zh-CN" sz="1500" b="1" dirty="0">
                <a:latin typeface="微软雅黑" panose="020B0503020204020204" pitchFamily="34" charset="-122"/>
                <a:ea typeface="微软雅黑" panose="020B0503020204020204" pitchFamily="34" charset="-122"/>
              </a:rPr>
              <a:t>/</a:t>
            </a:r>
            <a:r>
              <a:rPr lang="zh-CN" altLang="en-US" sz="1500" b="1" dirty="0">
                <a:latin typeface="微软雅黑" panose="020B0503020204020204" pitchFamily="34" charset="-122"/>
                <a:ea typeface="微软雅黑" panose="020B0503020204020204" pitchFamily="34" charset="-122"/>
              </a:rPr>
              <a:t>单屏</a:t>
            </a:r>
            <a:endParaRPr lang="en-US" altLang="zh-CN" sz="1500" b="1" dirty="0">
              <a:latin typeface="微软雅黑" panose="020B0503020204020204" pitchFamily="34" charset="-122"/>
              <a:ea typeface="微软雅黑" panose="020B0503020204020204" pitchFamily="34" charset="-122"/>
            </a:endParaRPr>
          </a:p>
        </p:txBody>
      </p:sp>
      <p:sp>
        <p:nvSpPr>
          <p:cNvPr id="33" name="矩形 32"/>
          <p:cNvSpPr/>
          <p:nvPr/>
        </p:nvSpPr>
        <p:spPr>
          <a:xfrm>
            <a:off x="338697" y="4946223"/>
            <a:ext cx="4296460" cy="1697812"/>
          </a:xfrm>
          <a:prstGeom prst="rect">
            <a:avLst/>
          </a:prstGeom>
        </p:spPr>
        <p:txBody>
          <a:bodyPr wrap="square" lIns="96433" tIns="48216" rIns="96433" bIns="48216">
            <a:spAutoFit/>
          </a:bodyPr>
          <a:lstStyle/>
          <a:p>
            <a:pPr lvl="1"/>
            <a:r>
              <a:rPr lang="zh-CN" altLang="en-US" sz="1300" dirty="0">
                <a:latin typeface="微软雅黑" panose="020B0503020204020204" pitchFamily="34" charset="-122"/>
                <a:ea typeface="微软雅黑" panose="020B0503020204020204" pitchFamily="34" charset="-122"/>
              </a:rPr>
              <a:t>平台：高通</a:t>
            </a:r>
            <a:endParaRPr lang="en-US" altLang="zh-CN" sz="1300" dirty="0">
              <a:latin typeface="微软雅黑" panose="020B0503020204020204" pitchFamily="34" charset="-122"/>
              <a:ea typeface="微软雅黑" panose="020B0503020204020204" pitchFamily="34" charset="-122"/>
            </a:endParaRPr>
          </a:p>
          <a:p>
            <a:pPr lvl="1"/>
            <a:r>
              <a:rPr lang="en-US" altLang="zh-CN" sz="1300" dirty="0">
                <a:latin typeface="微软雅黑" panose="020B0503020204020204" pitchFamily="34" charset="-122"/>
                <a:ea typeface="微软雅黑" panose="020B0503020204020204" pitchFamily="34" charset="-122"/>
              </a:rPr>
              <a:t>RAM 4G LPDDR3/ ROM 64G</a:t>
            </a:r>
          </a:p>
          <a:p>
            <a:pPr lvl="1"/>
            <a:r>
              <a:rPr lang="en-US" altLang="zh-CN" sz="1300" dirty="0">
                <a:latin typeface="微软雅黑" panose="020B0503020204020204" pitchFamily="34" charset="-122"/>
                <a:ea typeface="微软雅黑" panose="020B0503020204020204" pitchFamily="34" charset="-122"/>
              </a:rPr>
              <a:t>Camera</a:t>
            </a:r>
            <a:r>
              <a:rPr lang="zh-CN" altLang="en-US" sz="1300" dirty="0">
                <a:latin typeface="微软雅黑" panose="020B0503020204020204" pitchFamily="34" charset="-122"/>
                <a:ea typeface="微软雅黑" panose="020B0503020204020204" pitchFamily="34" charset="-122"/>
              </a:rPr>
              <a:t>： </a:t>
            </a:r>
            <a:r>
              <a:rPr lang="en-US" altLang="zh-CN" sz="1300" dirty="0">
                <a:latin typeface="微软雅黑" panose="020B0503020204020204" pitchFamily="34" charset="-122"/>
                <a:ea typeface="微软雅黑" panose="020B0503020204020204" pitchFamily="34" charset="-122"/>
              </a:rPr>
              <a:t>1200</a:t>
            </a:r>
            <a:r>
              <a:rPr lang="zh-CN" altLang="en-US" sz="1300" dirty="0">
                <a:latin typeface="微软雅黑" panose="020B0503020204020204" pitchFamily="34" charset="-122"/>
                <a:ea typeface="微软雅黑" panose="020B0503020204020204" pitchFamily="34" charset="-122"/>
              </a:rPr>
              <a:t>万像素，支持</a:t>
            </a:r>
            <a:r>
              <a:rPr lang="en-US" altLang="zh-CN" sz="1300" dirty="0">
                <a:latin typeface="微软雅黑" panose="020B0503020204020204" pitchFamily="34" charset="-122"/>
                <a:ea typeface="微软雅黑" panose="020B0503020204020204" pitchFamily="34" charset="-122"/>
              </a:rPr>
              <a:t>1080P/</a:t>
            </a:r>
            <a:r>
              <a:rPr lang="zh-CN" altLang="en-US" sz="1300" dirty="0">
                <a:latin typeface="微软雅黑" panose="020B0503020204020204" pitchFamily="34" charset="-122"/>
                <a:ea typeface="微软雅黑" panose="020B0503020204020204" pitchFamily="34" charset="-122"/>
              </a:rPr>
              <a:t>可见光</a:t>
            </a: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红外</a:t>
            </a:r>
            <a:endParaRPr lang="en-US" altLang="zh-CN" sz="1300" dirty="0">
              <a:latin typeface="微软雅黑" panose="020B0503020204020204" pitchFamily="34" charset="-122"/>
              <a:ea typeface="微软雅黑" panose="020B0503020204020204" pitchFamily="34" charset="-122"/>
            </a:endParaRPr>
          </a:p>
          <a:p>
            <a:pPr lvl="1"/>
            <a:r>
              <a:rPr lang="zh-CN" altLang="en-US" sz="1300" dirty="0">
                <a:latin typeface="微软雅黑" panose="020B0503020204020204" pitchFamily="34" charset="-122"/>
                <a:ea typeface="微软雅黑" panose="020B0503020204020204" pitchFamily="34" charset="-122"/>
              </a:rPr>
              <a:t>屏幕：</a:t>
            </a:r>
            <a:r>
              <a:rPr lang="en-US" altLang="zh-CN" sz="1300" dirty="0">
                <a:latin typeface="微软雅黑" panose="020B0503020204020204" pitchFamily="34" charset="-122"/>
                <a:ea typeface="微软雅黑" panose="020B0503020204020204" pitchFamily="34" charset="-122"/>
              </a:rPr>
              <a:t>10.1</a:t>
            </a:r>
            <a:r>
              <a:rPr lang="zh-CN" altLang="en-US" sz="1300" dirty="0">
                <a:latin typeface="微软雅黑" panose="020B0503020204020204" pitchFamily="34" charset="-122"/>
                <a:ea typeface="微软雅黑" panose="020B0503020204020204" pitchFamily="34" charset="-122"/>
              </a:rPr>
              <a:t>”</a:t>
            </a:r>
            <a:r>
              <a:rPr lang="en-US" altLang="zh-CN" sz="1300" dirty="0">
                <a:latin typeface="微软雅黑" panose="020B0503020204020204" pitchFamily="34" charset="-122"/>
                <a:ea typeface="微软雅黑" panose="020B0503020204020204" pitchFamily="34" charset="-122"/>
              </a:rPr>
              <a:t>IPS</a:t>
            </a:r>
            <a:r>
              <a:rPr lang="zh-CN" altLang="en-US" sz="1300" dirty="0">
                <a:latin typeface="微软雅黑" panose="020B0503020204020204" pitchFamily="34" charset="-122"/>
                <a:ea typeface="微软雅黑" panose="020B0503020204020204" pitchFamily="34" charset="-122"/>
              </a:rPr>
              <a:t>，</a:t>
            </a:r>
            <a:r>
              <a:rPr lang="en-US" altLang="zh-CN" sz="1300" dirty="0">
                <a:latin typeface="微软雅黑" panose="020B0503020204020204" pitchFamily="34" charset="-122"/>
                <a:ea typeface="微软雅黑" panose="020B0503020204020204" pitchFamily="34" charset="-122"/>
              </a:rPr>
              <a:t>16:10/</a:t>
            </a:r>
            <a:r>
              <a:rPr lang="zh-CN" altLang="en-US" sz="1300" dirty="0">
                <a:latin typeface="微软雅黑" panose="020B0503020204020204" pitchFamily="34" charset="-122"/>
                <a:ea typeface="微软雅黑" panose="020B0503020204020204" pitchFamily="34" charset="-122"/>
              </a:rPr>
              <a:t>全贴合</a:t>
            </a:r>
            <a:r>
              <a:rPr lang="en-US" altLang="zh-CN" sz="1300" dirty="0">
                <a:latin typeface="微软雅黑" panose="020B0503020204020204" pitchFamily="34" charset="-122"/>
                <a:ea typeface="微软雅黑" panose="020B0503020204020204" pitchFamily="34" charset="-122"/>
              </a:rPr>
              <a:t>/HD 1280 x 800</a:t>
            </a:r>
          </a:p>
          <a:p>
            <a:pPr lvl="1"/>
            <a:r>
              <a:rPr lang="en-US" altLang="zh-CN" sz="1300" dirty="0">
                <a:latin typeface="微软雅黑" panose="020B0503020204020204" pitchFamily="34" charset="-122"/>
                <a:ea typeface="微软雅黑" panose="020B0503020204020204" pitchFamily="34" charset="-122"/>
              </a:rPr>
              <a:t>BT 4.1 </a:t>
            </a:r>
          </a:p>
          <a:p>
            <a:pPr lvl="1"/>
            <a:r>
              <a:rPr lang="zh-CN" altLang="en-US" sz="1300" dirty="0">
                <a:latin typeface="微软雅黑" panose="020B0503020204020204" pitchFamily="34" charset="-122"/>
                <a:ea typeface="微软雅黑" panose="020B0503020204020204" pitchFamily="34" charset="-122"/>
              </a:rPr>
              <a:t>双频</a:t>
            </a:r>
            <a:r>
              <a:rPr lang="en-US" altLang="zh-CN" sz="1300" dirty="0" err="1">
                <a:latin typeface="微软雅黑" panose="020B0503020204020204" pitchFamily="34" charset="-122"/>
                <a:ea typeface="微软雅黑" panose="020B0503020204020204" pitchFamily="34" charset="-122"/>
              </a:rPr>
              <a:t>WiFi</a:t>
            </a:r>
            <a:r>
              <a:rPr lang="en-US" altLang="zh-CN" sz="1300" dirty="0">
                <a:latin typeface="微软雅黑" panose="020B0503020204020204" pitchFamily="34" charset="-122"/>
                <a:ea typeface="微软雅黑" panose="020B0503020204020204" pitchFamily="34" charset="-122"/>
              </a:rPr>
              <a:t> 2.4G/5G</a:t>
            </a:r>
          </a:p>
          <a:p>
            <a:pPr lvl="1"/>
            <a:r>
              <a:rPr lang="zh-CN" altLang="en-US" sz="1300" dirty="0">
                <a:latin typeface="微软雅黑" panose="020B0503020204020204" pitchFamily="34" charset="-122"/>
                <a:ea typeface="微软雅黑" panose="020B0503020204020204" pitchFamily="34" charset="-122"/>
              </a:rPr>
              <a:t>金属机身（铝合金阳极氧化</a:t>
            </a:r>
            <a:r>
              <a:rPr lang="en-US" altLang="zh-CN" sz="1300" dirty="0">
                <a:latin typeface="微软雅黑" panose="020B0503020204020204" pitchFamily="34" charset="-122"/>
                <a:ea typeface="微软雅黑" panose="020B0503020204020204" pitchFamily="34" charset="-122"/>
              </a:rPr>
              <a:t>+CNC</a:t>
            </a:r>
            <a:r>
              <a:rPr lang="zh-CN" altLang="en-US" sz="1300" dirty="0">
                <a:latin typeface="微软雅黑" panose="020B0503020204020204" pitchFamily="34" charset="-122"/>
                <a:ea typeface="微软雅黑" panose="020B0503020204020204" pitchFamily="34" charset="-122"/>
              </a:rPr>
              <a:t>精密加工）</a:t>
            </a:r>
            <a:endParaRPr lang="en-US" altLang="zh-CN" sz="1300"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4400148" y="4657198"/>
            <a:ext cx="4220612" cy="328206"/>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500" b="1" dirty="0">
                <a:latin typeface="微软雅黑" panose="020B0503020204020204" pitchFamily="34" charset="-122"/>
                <a:ea typeface="微软雅黑" panose="020B0503020204020204" pitchFamily="34" charset="-122"/>
              </a:rPr>
              <a:t>硬件主要配置 </a:t>
            </a:r>
            <a:r>
              <a:rPr lang="en-US" altLang="zh-CN" sz="1500" b="1" dirty="0">
                <a:latin typeface="微软雅黑" panose="020B0503020204020204" pitchFamily="34" charset="-122"/>
                <a:ea typeface="微软雅黑" panose="020B0503020204020204" pitchFamily="34" charset="-122"/>
              </a:rPr>
              <a:t>– </a:t>
            </a:r>
            <a:r>
              <a:rPr lang="zh-CN" altLang="en-US" sz="1500" b="1" dirty="0">
                <a:latin typeface="微软雅黑" panose="020B0503020204020204" pitchFamily="34" charset="-122"/>
                <a:ea typeface="微软雅黑" panose="020B0503020204020204" pitchFamily="34" charset="-122"/>
              </a:rPr>
              <a:t>桌面机</a:t>
            </a:r>
            <a:endParaRPr lang="en-US" altLang="zh-CN" sz="1500" dirty="0">
              <a:latin typeface="微软雅黑" panose="020B0503020204020204" pitchFamily="34" charset="-122"/>
              <a:ea typeface="微软雅黑" panose="020B0503020204020204" pitchFamily="34" charset="-122"/>
            </a:endParaRPr>
          </a:p>
        </p:txBody>
      </p:sp>
      <p:sp>
        <p:nvSpPr>
          <p:cNvPr id="35" name="矩形 34"/>
          <p:cNvSpPr/>
          <p:nvPr/>
        </p:nvSpPr>
        <p:spPr>
          <a:xfrm>
            <a:off x="4215903" y="4946222"/>
            <a:ext cx="5093926" cy="2097921"/>
          </a:xfrm>
          <a:prstGeom prst="rect">
            <a:avLst/>
          </a:prstGeom>
        </p:spPr>
        <p:txBody>
          <a:bodyPr wrap="square" lIns="96433" tIns="48216" rIns="96433" bIns="48216">
            <a:spAutoFit/>
          </a:bodyPr>
          <a:lstStyle/>
          <a:p>
            <a:pPr lvl="1"/>
            <a:r>
              <a:rPr lang="en-US" altLang="zh-CN" sz="1300" dirty="0">
                <a:latin typeface="微软雅黑" panose="020B0503020204020204" pitchFamily="34" charset="-122"/>
                <a:ea typeface="微软雅黑" panose="020B0503020204020204" pitchFamily="34" charset="-122"/>
              </a:rPr>
              <a:t>RAM 512M LPDDR3/ROM 1G</a:t>
            </a:r>
          </a:p>
          <a:p>
            <a:pPr lvl="1"/>
            <a:r>
              <a:rPr lang="zh-CN" altLang="en-US" sz="1300" dirty="0">
                <a:latin typeface="微软雅黑" panose="020B0503020204020204" pitchFamily="34" charset="-122"/>
                <a:ea typeface="微软雅黑" panose="020B0503020204020204" pitchFamily="34" charset="-122"/>
              </a:rPr>
              <a:t>小屏（选配）：</a:t>
            </a:r>
            <a:r>
              <a:rPr lang="en-US" altLang="zh-CN" sz="1300" dirty="0">
                <a:latin typeface="微软雅黑" panose="020B0503020204020204" pitchFamily="34" charset="-122"/>
                <a:ea typeface="微软雅黑" panose="020B0503020204020204" pitchFamily="34" charset="-122"/>
              </a:rPr>
              <a:t>5.99</a:t>
            </a:r>
            <a:r>
              <a:rPr lang="zh-CN" altLang="en-US" sz="1300" dirty="0">
                <a:latin typeface="微软雅黑" panose="020B0503020204020204" pitchFamily="34" charset="-122"/>
                <a:ea typeface="微软雅黑" panose="020B0503020204020204" pitchFamily="34" charset="-122"/>
              </a:rPr>
              <a:t>”，</a:t>
            </a:r>
            <a:r>
              <a:rPr lang="en-US" altLang="zh-CN" sz="1300" dirty="0">
                <a:latin typeface="微软雅黑" panose="020B0503020204020204" pitchFamily="34" charset="-122"/>
                <a:ea typeface="微软雅黑" panose="020B0503020204020204" pitchFamily="34" charset="-122"/>
              </a:rPr>
              <a:t>18:9</a:t>
            </a:r>
            <a:r>
              <a:rPr lang="zh-CN" altLang="en-US" sz="1300" dirty="0">
                <a:latin typeface="微软雅黑" panose="020B0503020204020204" pitchFamily="34" charset="-122"/>
                <a:ea typeface="微软雅黑" panose="020B0503020204020204" pitchFamily="34" charset="-122"/>
              </a:rPr>
              <a:t>，</a:t>
            </a:r>
            <a:r>
              <a:rPr lang="en-US" altLang="zh-CN" sz="1300" dirty="0">
                <a:latin typeface="微软雅黑" panose="020B0503020204020204" pitchFamily="34" charset="-122"/>
                <a:ea typeface="微软雅黑" panose="020B0503020204020204" pitchFamily="34" charset="-122"/>
              </a:rPr>
              <a:t>FHD 2160x1280</a:t>
            </a:r>
            <a:r>
              <a:rPr lang="zh-CN" altLang="en-US" sz="1300" dirty="0">
                <a:latin typeface="微软雅黑" panose="020B0503020204020204" pitchFamily="34" charset="-122"/>
                <a:ea typeface="微软雅黑" panose="020B0503020204020204" pitchFamily="34" charset="-122"/>
              </a:rPr>
              <a:t>，</a:t>
            </a:r>
            <a:r>
              <a:rPr lang="en-US" altLang="zh-CN" sz="1300" dirty="0">
                <a:latin typeface="微软雅黑" panose="020B0503020204020204" pitchFamily="34" charset="-122"/>
                <a:ea typeface="微软雅黑" panose="020B0503020204020204" pitchFamily="34" charset="-122"/>
              </a:rPr>
              <a:t>IPS/</a:t>
            </a:r>
            <a:r>
              <a:rPr lang="zh-CN" altLang="en-US" sz="1300" dirty="0">
                <a:latin typeface="微软雅黑" panose="020B0503020204020204" pitchFamily="34" charset="-122"/>
                <a:ea typeface="微软雅黑" panose="020B0503020204020204" pitchFamily="34" charset="-122"/>
              </a:rPr>
              <a:t>全贴合</a:t>
            </a:r>
            <a:endParaRPr lang="en-US" altLang="zh-CN" sz="1300" dirty="0">
              <a:latin typeface="微软雅黑" panose="020B0503020204020204" pitchFamily="34" charset="-122"/>
              <a:ea typeface="微软雅黑" panose="020B0503020204020204" pitchFamily="34" charset="-122"/>
            </a:endParaRPr>
          </a:p>
          <a:p>
            <a:pPr lvl="1"/>
            <a:r>
              <a:rPr lang="zh-CN" altLang="en-US" sz="1300" dirty="0">
                <a:latin typeface="微软雅黑" panose="020B0503020204020204" pitchFamily="34" charset="-122"/>
                <a:ea typeface="微软雅黑" panose="020B0503020204020204" pitchFamily="34" charset="-122"/>
              </a:rPr>
              <a:t>识别模组</a:t>
            </a:r>
          </a:p>
          <a:p>
            <a:pPr lvl="1"/>
            <a:r>
              <a:rPr lang="zh-CN" altLang="en-US" sz="1300" dirty="0">
                <a:latin typeface="微软雅黑" panose="020B0503020204020204" pitchFamily="34" charset="-122"/>
                <a:ea typeface="微软雅黑" panose="020B0503020204020204" pitchFamily="34" charset="-122"/>
              </a:rPr>
              <a:t>标配：护照模组</a:t>
            </a:r>
          </a:p>
          <a:p>
            <a:pPr lvl="1"/>
            <a:r>
              <a:rPr lang="zh-CN" altLang="en-US" sz="1300" dirty="0">
                <a:latin typeface="微软雅黑" panose="020B0503020204020204" pitchFamily="34" charset="-122"/>
                <a:ea typeface="微软雅黑" panose="020B0503020204020204" pitchFamily="34" charset="-122"/>
              </a:rPr>
              <a:t>选配：多合一（非接触式</a:t>
            </a:r>
            <a:r>
              <a:rPr lang="en-US" altLang="zh-CN" sz="1300" dirty="0">
                <a:latin typeface="微软雅黑" panose="020B0503020204020204" pitchFamily="34" charset="-122"/>
                <a:ea typeface="微软雅黑" panose="020B0503020204020204" pitchFamily="34" charset="-122"/>
              </a:rPr>
              <a:t>IC</a:t>
            </a:r>
            <a:r>
              <a:rPr lang="zh-CN" altLang="en-US" sz="1300" dirty="0">
                <a:latin typeface="微软雅黑" panose="020B0503020204020204" pitchFamily="34" charset="-122"/>
                <a:ea typeface="微软雅黑" panose="020B0503020204020204" pitchFamily="34" charset="-122"/>
              </a:rPr>
              <a:t>卡</a:t>
            </a: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身份证）</a:t>
            </a:r>
          </a:p>
          <a:p>
            <a:pPr lvl="1"/>
            <a:r>
              <a:rPr lang="zh-CN" altLang="en-US" sz="1300" dirty="0">
                <a:latin typeface="微软雅黑" panose="020B0503020204020204" pitchFamily="34" charset="-122"/>
                <a:ea typeface="微软雅黑" panose="020B0503020204020204" pitchFamily="34" charset="-122"/>
              </a:rPr>
              <a:t>选配：四指指纹</a:t>
            </a:r>
            <a:endParaRPr lang="en-US" altLang="zh-CN" sz="1300" dirty="0">
              <a:latin typeface="微软雅黑" panose="020B0503020204020204" pitchFamily="34" charset="-122"/>
              <a:ea typeface="微软雅黑" panose="020B0503020204020204" pitchFamily="34" charset="-122"/>
            </a:endParaRPr>
          </a:p>
          <a:p>
            <a:pPr lvl="1"/>
            <a:endParaRPr lang="en-US" altLang="zh-CN" sz="1300" dirty="0">
              <a:latin typeface="微软雅黑" panose="020B0503020204020204" pitchFamily="34" charset="-122"/>
              <a:ea typeface="微软雅黑" panose="020B0503020204020204" pitchFamily="34" charset="-122"/>
            </a:endParaRPr>
          </a:p>
          <a:p>
            <a:pPr lvl="1"/>
            <a:endParaRPr lang="en-US" altLang="zh-CN" sz="1300" dirty="0">
              <a:latin typeface="微软雅黑" panose="020B0503020204020204" pitchFamily="34" charset="-122"/>
              <a:ea typeface="微软雅黑" panose="020B0503020204020204" pitchFamily="34" charset="-122"/>
            </a:endParaRPr>
          </a:p>
          <a:p>
            <a:pPr lvl="1"/>
            <a:endParaRPr lang="zh-CN" altLang="en-US" sz="1300" dirty="0">
              <a:latin typeface="微软雅黑" panose="020B0503020204020204" pitchFamily="34" charset="-122"/>
              <a:ea typeface="微软雅黑" panose="020B0503020204020204" pitchFamily="34" charset="-122"/>
            </a:endParaRPr>
          </a:p>
        </p:txBody>
      </p:sp>
      <p:sp>
        <p:nvSpPr>
          <p:cNvPr id="37" name="矩形 36"/>
          <p:cNvSpPr/>
          <p:nvPr/>
        </p:nvSpPr>
        <p:spPr>
          <a:xfrm>
            <a:off x="8890248" y="4946223"/>
            <a:ext cx="5093926" cy="1297702"/>
          </a:xfrm>
          <a:prstGeom prst="rect">
            <a:avLst/>
          </a:prstGeom>
        </p:spPr>
        <p:txBody>
          <a:bodyPr wrap="square" lIns="96433" tIns="48216" rIns="96433" bIns="48216">
            <a:spAutoFit/>
          </a:bodyPr>
          <a:lstStyle/>
          <a:p>
            <a:pPr lvl="1"/>
            <a:r>
              <a:rPr lang="zh-CN" altLang="en-US" sz="1300" dirty="0">
                <a:latin typeface="微软雅黑" panose="020B0503020204020204" pitchFamily="34" charset="-122"/>
                <a:ea typeface="微软雅黑" panose="020B0503020204020204" pitchFamily="34" charset="-122"/>
              </a:rPr>
              <a:t>签到</a:t>
            </a:r>
          </a:p>
          <a:p>
            <a:pPr lvl="1"/>
            <a:r>
              <a:rPr lang="zh-CN" altLang="en-US" sz="1300" dirty="0">
                <a:latin typeface="微软雅黑" panose="020B0503020204020204" pitchFamily="34" charset="-122"/>
                <a:ea typeface="微软雅黑" panose="020B0503020204020204" pitchFamily="34" charset="-122"/>
              </a:rPr>
              <a:t>通行控制</a:t>
            </a:r>
          </a:p>
          <a:p>
            <a:pPr lvl="1"/>
            <a:r>
              <a:rPr lang="zh-CN" altLang="en-US" sz="1300" dirty="0">
                <a:latin typeface="微软雅黑" panose="020B0503020204020204" pitchFamily="34" charset="-122"/>
                <a:ea typeface="微软雅黑" panose="020B0503020204020204" pitchFamily="34" charset="-122"/>
              </a:rPr>
              <a:t>人证核验</a:t>
            </a:r>
          </a:p>
          <a:p>
            <a:pPr lvl="1"/>
            <a:r>
              <a:rPr lang="zh-CN" altLang="en-US" sz="1300" dirty="0">
                <a:latin typeface="微软雅黑" panose="020B0503020204020204" pitchFamily="34" charset="-122"/>
                <a:ea typeface="微软雅黑" panose="020B0503020204020204" pitchFamily="34" charset="-122"/>
              </a:rPr>
              <a:t>信息发布</a:t>
            </a:r>
            <a:endParaRPr lang="en-US" altLang="zh-CN" sz="1300" dirty="0">
              <a:latin typeface="微软雅黑" panose="020B0503020204020204" pitchFamily="34" charset="-122"/>
              <a:ea typeface="微软雅黑" panose="020B0503020204020204" pitchFamily="34" charset="-122"/>
            </a:endParaRPr>
          </a:p>
          <a:p>
            <a:pPr lvl="1"/>
            <a:endParaRPr lang="en-US" altLang="zh-CN" sz="1300" dirty="0">
              <a:latin typeface="微软雅黑" panose="020B0503020204020204" pitchFamily="34" charset="-122"/>
              <a:ea typeface="微软雅黑" panose="020B0503020204020204" pitchFamily="34" charset="-122"/>
            </a:endParaRPr>
          </a:p>
          <a:p>
            <a:pPr lvl="1"/>
            <a:endParaRPr lang="zh-CN" altLang="en-US" sz="1300"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9040994" y="5828949"/>
            <a:ext cx="3718294" cy="328206"/>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en-US" altLang="zh-CN" sz="1500" b="1" dirty="0">
                <a:latin typeface="微软雅黑" panose="020B0503020204020204" pitchFamily="34" charset="-122"/>
                <a:ea typeface="微软雅黑" panose="020B0503020204020204" pitchFamily="34" charset="-122"/>
              </a:rPr>
              <a:t>SW</a:t>
            </a:r>
            <a:r>
              <a:rPr lang="zh-CN" altLang="en-US" sz="1500" b="1" dirty="0">
                <a:latin typeface="微软雅黑" panose="020B0503020204020204" pitchFamily="34" charset="-122"/>
                <a:ea typeface="微软雅黑" panose="020B0503020204020204" pitchFamily="34" charset="-122"/>
              </a:rPr>
              <a:t>信息</a:t>
            </a:r>
            <a:endParaRPr lang="en-US" altLang="zh-CN" sz="1500" b="1" dirty="0">
              <a:latin typeface="微软雅黑" panose="020B0503020204020204" pitchFamily="34" charset="-122"/>
              <a:ea typeface="微软雅黑" panose="020B0503020204020204" pitchFamily="34" charset="-122"/>
            </a:endParaRPr>
          </a:p>
        </p:txBody>
      </p:sp>
      <p:sp>
        <p:nvSpPr>
          <p:cNvPr id="39" name="矩形 38"/>
          <p:cNvSpPr/>
          <p:nvPr/>
        </p:nvSpPr>
        <p:spPr>
          <a:xfrm>
            <a:off x="8890248" y="6178475"/>
            <a:ext cx="5093926" cy="297428"/>
          </a:xfrm>
          <a:prstGeom prst="rect">
            <a:avLst/>
          </a:prstGeom>
        </p:spPr>
        <p:txBody>
          <a:bodyPr wrap="square" lIns="96433" tIns="48216" rIns="96433" bIns="48216">
            <a:spAutoFit/>
          </a:bodyPr>
          <a:lstStyle/>
          <a:p>
            <a:pPr lvl="1"/>
            <a:r>
              <a:rPr lang="pl-PL" altLang="zh-CN" sz="1300" dirty="0">
                <a:latin typeface="微软雅黑" panose="020B0503020204020204" pitchFamily="34" charset="-122"/>
                <a:ea typeface="微软雅黑" panose="020B0503020204020204" pitchFamily="34" charset="-122"/>
              </a:rPr>
              <a:t>SW 2.0</a:t>
            </a:r>
            <a:r>
              <a:rPr lang="zh-CN" altLang="pl-PL" sz="1300" dirty="0">
                <a:latin typeface="微软雅黑" panose="020B0503020204020204" pitchFamily="34" charset="-122"/>
                <a:ea typeface="微软雅黑" panose="020B0503020204020204" pitchFamily="34" charset="-122"/>
              </a:rPr>
              <a:t>平台</a:t>
            </a:r>
            <a:endParaRPr lang="zh-CN" altLang="en-US" sz="13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92753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矩形 1"/>
          <p:cNvSpPr>
            <a:spLocks noChangeArrowheads="1"/>
          </p:cNvSpPr>
          <p:nvPr>
            <p:custDataLst>
              <p:tags r:id="rId1"/>
            </p:custDataLst>
          </p:nvPr>
        </p:nvSpPr>
        <p:spPr bwMode="auto">
          <a:xfrm>
            <a:off x="1" y="814012"/>
            <a:ext cx="12858750" cy="800930"/>
          </a:xfrm>
          <a:prstGeom prst="rect">
            <a:avLst/>
          </a:prstGeom>
          <a:solidFill>
            <a:schemeClr val="bg1"/>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96433" tIns="48216" rIns="96433" bIns="48216" anchor="ctr"/>
          <a:lstStyle/>
          <a:p>
            <a:pPr algn="ctr"/>
            <a:endParaRPr lang="zh-CN" altLang="zh-CN" sz="4600">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542549" y="1614942"/>
            <a:ext cx="3315578" cy="374373"/>
          </a:xfrm>
          <a:prstGeom prst="rect">
            <a:avLst/>
          </a:prstGeom>
          <a:noFill/>
        </p:spPr>
        <p:txBody>
          <a:bodyPr wrap="square" lIns="96433" tIns="48216" rIns="96433" bIns="48216" rtlCol="0">
            <a:spAutoFit/>
          </a:bodyPr>
          <a:lstStyle/>
          <a:p>
            <a:r>
              <a:rPr lang="zh-CN" altLang="en-US" b="1" dirty="0" smtClean="0">
                <a:latin typeface="微软雅黑" panose="020B0503020204020204" pitchFamily="34" charset="-122"/>
                <a:ea typeface="微软雅黑" panose="020B0503020204020204" pitchFamily="34" charset="-122"/>
              </a:rPr>
              <a:t>产品定位</a:t>
            </a:r>
            <a:endParaRPr lang="en-US" altLang="zh-CN" b="1" dirty="0" smtClean="0">
              <a:latin typeface="微软雅黑" panose="020B0503020204020204" pitchFamily="34" charset="-122"/>
              <a:ea typeface="微软雅黑" panose="020B0503020204020204" pitchFamily="34" charset="-122"/>
            </a:endParaRPr>
          </a:p>
        </p:txBody>
      </p:sp>
      <p:sp>
        <p:nvSpPr>
          <p:cNvPr id="115" name="文本框 114"/>
          <p:cNvSpPr txBox="1"/>
          <p:nvPr/>
        </p:nvSpPr>
        <p:spPr>
          <a:xfrm>
            <a:off x="542549" y="2131011"/>
            <a:ext cx="5583074" cy="1020703"/>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目标市场：商场、酒店、机场等公共场所</a:t>
            </a:r>
            <a:endParaRPr lang="en-US" altLang="zh-CN" sz="1500" dirty="0">
              <a:latin typeface="微软雅黑" panose="020B0503020204020204" pitchFamily="34" charset="-122"/>
              <a:ea typeface="微软雅黑" panose="020B0503020204020204" pitchFamily="34" charset="-122"/>
            </a:endParaRPr>
          </a:p>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预期销量：</a:t>
            </a:r>
            <a:r>
              <a:rPr lang="en-US" altLang="zh-CN" sz="1500" dirty="0">
                <a:latin typeface="微软雅黑" panose="020B0503020204020204" pitchFamily="34" charset="-122"/>
                <a:ea typeface="微软雅黑" panose="020B0503020204020204" pitchFamily="34" charset="-122"/>
              </a:rPr>
              <a:t>TBD</a:t>
            </a:r>
          </a:p>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目标价格：</a:t>
            </a:r>
            <a:r>
              <a:rPr lang="en-US" altLang="zh-CN" sz="1500" dirty="0">
                <a:latin typeface="微软雅黑" panose="020B0503020204020204" pitchFamily="34" charset="-122"/>
                <a:ea typeface="微软雅黑" panose="020B0503020204020204" pitchFamily="34" charset="-122"/>
              </a:rPr>
              <a:t>TBD</a:t>
            </a:r>
          </a:p>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预期收入</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预期营收：</a:t>
            </a:r>
            <a:r>
              <a:rPr lang="en-US" altLang="zh-CN" sz="1500" dirty="0">
                <a:latin typeface="微软雅黑" panose="020B0503020204020204" pitchFamily="34" charset="-122"/>
                <a:ea typeface="微软雅黑" panose="020B0503020204020204" pitchFamily="34" charset="-122"/>
              </a:rPr>
              <a:t>TBD</a:t>
            </a:r>
            <a:endParaRPr lang="zh-CN" altLang="en-US" sz="1500" dirty="0">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542550" y="3996672"/>
            <a:ext cx="7715196"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42549" y="4007393"/>
            <a:ext cx="3315578" cy="374373"/>
          </a:xfrm>
          <a:prstGeom prst="rect">
            <a:avLst/>
          </a:prstGeom>
          <a:noFill/>
        </p:spPr>
        <p:txBody>
          <a:bodyPr wrap="square" lIns="96433" tIns="48216" rIns="96433" bIns="48216" rtlCol="0">
            <a:spAutoFit/>
          </a:bodyPr>
          <a:lstStyle/>
          <a:p>
            <a:r>
              <a:rPr lang="zh-CN" altLang="en-US" b="1" dirty="0" smtClean="0">
                <a:latin typeface="微软雅黑" panose="020B0503020204020204" pitchFamily="34" charset="-122"/>
                <a:ea typeface="微软雅黑" panose="020B0503020204020204" pitchFamily="34" charset="-122"/>
              </a:rPr>
              <a:t>产品信息</a:t>
            </a:r>
            <a:endParaRPr lang="en-US" altLang="zh-CN" b="1" dirty="0" smtClean="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746" y="867575"/>
            <a:ext cx="5459089" cy="3139818"/>
          </a:xfrm>
          <a:prstGeom prst="rect">
            <a:avLst/>
          </a:prstGeom>
        </p:spPr>
      </p:pic>
      <p:sp>
        <p:nvSpPr>
          <p:cNvPr id="20" name="矩形 19"/>
          <p:cNvSpPr/>
          <p:nvPr/>
        </p:nvSpPr>
        <p:spPr>
          <a:xfrm>
            <a:off x="1451011" y="260598"/>
            <a:ext cx="2110338" cy="420539"/>
          </a:xfrm>
          <a:prstGeom prst="rect">
            <a:avLst/>
          </a:prstGeom>
          <a:effectLst/>
        </p:spPr>
        <p:txBody>
          <a:bodyPr vert="horz" wrap="none" lIns="96433" tIns="48216" rIns="96433" bIns="48216">
            <a:spAutoFit/>
          </a:bodyPr>
          <a:lstStyle/>
          <a:p>
            <a:r>
              <a:rPr lang="zh-CN" altLang="en-US" sz="2100" b="1" dirty="0">
                <a:solidFill>
                  <a:srgbClr val="2E2E2E"/>
                </a:solidFill>
                <a:latin typeface="+mj-lt"/>
                <a:ea typeface="微软雅黑" panose="020B0503020204020204" pitchFamily="34" charset="-122"/>
              </a:rPr>
              <a:t>产品介绍 </a:t>
            </a:r>
            <a:r>
              <a:rPr lang="en-US" altLang="zh-CN" sz="2100" b="1" dirty="0">
                <a:solidFill>
                  <a:srgbClr val="2E2E2E"/>
                </a:solidFill>
                <a:latin typeface="+mj-lt"/>
                <a:ea typeface="微软雅黑" panose="020B0503020204020204" pitchFamily="34" charset="-122"/>
              </a:rPr>
              <a:t>– </a:t>
            </a:r>
            <a:r>
              <a:rPr lang="zh-CN" altLang="en-US" sz="2100" b="1" dirty="0">
                <a:solidFill>
                  <a:srgbClr val="2E2E2E"/>
                </a:solidFill>
                <a:latin typeface="+mj-lt"/>
                <a:ea typeface="微软雅黑" panose="020B0503020204020204" pitchFamily="34" charset="-122"/>
              </a:rPr>
              <a:t>大屏</a:t>
            </a:r>
          </a:p>
        </p:txBody>
      </p:sp>
      <p:grpSp>
        <p:nvGrpSpPr>
          <p:cNvPr id="23" name="组合 22">
            <a:extLst>
              <a:ext uri="{FF2B5EF4-FFF2-40B4-BE49-F238E27FC236}">
                <a16:creationId xmlns:a16="http://schemas.microsoft.com/office/drawing/2014/main" xmlns="" id="{90CB7A63-7FB8-D54A-AB93-D4EF60C6BA80}"/>
              </a:ext>
            </a:extLst>
          </p:cNvPr>
          <p:cNvGrpSpPr/>
          <p:nvPr/>
        </p:nvGrpSpPr>
        <p:grpSpPr>
          <a:xfrm>
            <a:off x="325619" y="231897"/>
            <a:ext cx="1117254" cy="438262"/>
            <a:chOff x="232229" y="188685"/>
            <a:chExt cx="1686036" cy="661649"/>
          </a:xfrm>
        </p:grpSpPr>
        <p:grpSp>
          <p:nvGrpSpPr>
            <p:cNvPr id="24"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28"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26" name="右箭头 25">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右箭头 26">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1" name="文本框 20"/>
          <p:cNvSpPr txBox="1"/>
          <p:nvPr/>
        </p:nvSpPr>
        <p:spPr>
          <a:xfrm>
            <a:off x="553033" y="4334497"/>
            <a:ext cx="5583074" cy="789871"/>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硬件主要配置</a:t>
            </a:r>
          </a:p>
          <a:p>
            <a:pPr marL="301352" lvl="1" indent="-301352">
              <a:buFont typeface="Arial" panose="020B0604020202020204" pitchFamily="34" charset="0"/>
              <a:buChar char="•"/>
            </a:pPr>
            <a:r>
              <a:rPr lang="en-US" altLang="zh-CN" sz="1500" dirty="0">
                <a:latin typeface="微软雅黑" panose="020B0503020204020204" pitchFamily="34" charset="-122"/>
                <a:ea typeface="微软雅黑" panose="020B0503020204020204" pitchFamily="34" charset="-122"/>
              </a:rPr>
              <a:t>TBD</a:t>
            </a:r>
          </a:p>
          <a:p>
            <a:r>
              <a:rPr lang="zh-CN" altLang="en-US" sz="1500" dirty="0">
                <a:latin typeface="微软雅黑" panose="020B0503020204020204" pitchFamily="34" charset="-122"/>
                <a:ea typeface="微软雅黑" panose="020B0503020204020204" pitchFamily="34" charset="-122"/>
              </a:rPr>
              <a:t> </a:t>
            </a:r>
            <a:endParaRPr lang="en-US" altLang="zh-CN" sz="15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548182" y="4896782"/>
            <a:ext cx="3718294" cy="328206"/>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500" b="1" dirty="0">
                <a:latin typeface="微软雅黑" panose="020B0503020204020204" pitchFamily="34" charset="-122"/>
                <a:ea typeface="微软雅黑" panose="020B0503020204020204" pitchFamily="34" charset="-122"/>
              </a:rPr>
              <a:t>主要功能</a:t>
            </a:r>
            <a:endParaRPr lang="en-US" altLang="zh-CN" sz="1500" b="1"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357071" y="5161435"/>
            <a:ext cx="5583074" cy="1174592"/>
          </a:xfrm>
          <a:prstGeom prst="rect">
            <a:avLst/>
          </a:prstGeom>
          <a:noFill/>
        </p:spPr>
        <p:txBody>
          <a:bodyPr wrap="square" lIns="96433" tIns="48216" rIns="96433" bIns="48216" rtlCol="0">
            <a:spAutoFit/>
          </a:bodyPr>
          <a:lstStyle/>
          <a:p>
            <a:pPr lvl="1"/>
            <a:r>
              <a:rPr lang="zh-CN" altLang="en-US" sz="1400" dirty="0">
                <a:latin typeface="微软雅黑" panose="020B0503020204020204" pitchFamily="34" charset="-122"/>
                <a:ea typeface="微软雅黑" panose="020B0503020204020204" pitchFamily="34" charset="-122"/>
              </a:rPr>
              <a:t>信息发布</a:t>
            </a:r>
          </a:p>
          <a:p>
            <a:pPr lvl="1"/>
            <a:r>
              <a:rPr lang="zh-CN" altLang="en-US" sz="1400" dirty="0">
                <a:latin typeface="微软雅黑" panose="020B0503020204020204" pitchFamily="34" charset="-122"/>
                <a:ea typeface="微软雅黑" panose="020B0503020204020204" pitchFamily="34" charset="-122"/>
              </a:rPr>
              <a:t>手势识别</a:t>
            </a:r>
          </a:p>
          <a:p>
            <a:pPr lvl="1"/>
            <a:r>
              <a:rPr lang="zh-CN" altLang="en-US" sz="1400" dirty="0">
                <a:latin typeface="微软雅黑" panose="020B0503020204020204" pitchFamily="34" charset="-122"/>
                <a:ea typeface="微软雅黑" panose="020B0503020204020204" pitchFamily="34" charset="-122"/>
              </a:rPr>
              <a:t>会议视频系统支持</a:t>
            </a:r>
          </a:p>
          <a:p>
            <a:pPr lvl="1"/>
            <a:r>
              <a:rPr lang="zh-CN" altLang="en-US" sz="1400" dirty="0">
                <a:latin typeface="微软雅黑" panose="020B0503020204020204" pitchFamily="34" charset="-122"/>
                <a:ea typeface="微软雅黑" panose="020B0503020204020204" pitchFamily="34" charset="-122"/>
              </a:rPr>
              <a:t>手写输入支持</a:t>
            </a:r>
          </a:p>
          <a:p>
            <a:pPr lvl="1"/>
            <a:r>
              <a:rPr lang="zh-CN" altLang="en-US" sz="1400" dirty="0">
                <a:latin typeface="微软雅黑" panose="020B0503020204020204" pitchFamily="34" charset="-122"/>
                <a:ea typeface="微软雅黑" panose="020B0503020204020204" pitchFamily="34" charset="-122"/>
              </a:rPr>
              <a:t>虚拟试衣</a:t>
            </a:r>
            <a:endParaRPr lang="en-US" altLang="zh-CN" sz="14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542550" y="6349554"/>
            <a:ext cx="3718294" cy="328206"/>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en-US" altLang="zh-CN" sz="1500" b="1" dirty="0">
                <a:latin typeface="微软雅黑" panose="020B0503020204020204" pitchFamily="34" charset="-122"/>
                <a:ea typeface="微软雅黑" panose="020B0503020204020204" pitchFamily="34" charset="-122"/>
              </a:rPr>
              <a:t>SW</a:t>
            </a:r>
            <a:r>
              <a:rPr lang="zh-CN" altLang="en-US" sz="1500" b="1" dirty="0">
                <a:latin typeface="微软雅黑" panose="020B0503020204020204" pitchFamily="34" charset="-122"/>
                <a:ea typeface="微软雅黑" panose="020B0503020204020204" pitchFamily="34" charset="-122"/>
              </a:rPr>
              <a:t>信息</a:t>
            </a:r>
            <a:endParaRPr lang="en-US" altLang="zh-CN" sz="1500" b="1"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325619" y="6674070"/>
            <a:ext cx="5583074" cy="328206"/>
          </a:xfrm>
          <a:prstGeom prst="rect">
            <a:avLst/>
          </a:prstGeom>
          <a:noFill/>
        </p:spPr>
        <p:txBody>
          <a:bodyPr wrap="square" lIns="96433" tIns="48216" rIns="96433" bIns="48216" rtlCol="0">
            <a:spAutoFit/>
          </a:bodyPr>
          <a:lstStyle/>
          <a:p>
            <a:pPr lvl="1"/>
            <a:r>
              <a:rPr lang="pl-PL" altLang="zh-CN" sz="1500" dirty="0">
                <a:latin typeface="微软雅黑" panose="020B0503020204020204" pitchFamily="34" charset="-122"/>
                <a:ea typeface="微软雅黑" panose="020B0503020204020204" pitchFamily="34" charset="-122"/>
              </a:rPr>
              <a:t>SW 2.0</a:t>
            </a:r>
            <a:r>
              <a:rPr lang="zh-CN" altLang="pl-PL" sz="1500" dirty="0">
                <a:latin typeface="微软雅黑" panose="020B0503020204020204" pitchFamily="34" charset="-122"/>
                <a:ea typeface="微软雅黑" panose="020B0503020204020204" pitchFamily="34" charset="-122"/>
              </a:rPr>
              <a:t>平台</a:t>
            </a:r>
            <a:endParaRPr lang="en-US" altLang="zh-CN" sz="15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22136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628846" y="1096259"/>
            <a:ext cx="3529293" cy="2768672"/>
          </a:xfrm>
          <a:prstGeom prst="rect">
            <a:avLst/>
          </a:prstGeom>
        </p:spPr>
      </p:pic>
      <p:sp>
        <p:nvSpPr>
          <p:cNvPr id="17" name="文本框 16"/>
          <p:cNvSpPr txBox="1"/>
          <p:nvPr/>
        </p:nvSpPr>
        <p:spPr>
          <a:xfrm>
            <a:off x="542549" y="1614942"/>
            <a:ext cx="3315578" cy="374373"/>
          </a:xfrm>
          <a:prstGeom prst="rect">
            <a:avLst/>
          </a:prstGeom>
          <a:noFill/>
        </p:spPr>
        <p:txBody>
          <a:bodyPr wrap="square" lIns="96433" tIns="48216" rIns="96433" bIns="48216" rtlCol="0">
            <a:spAutoFit/>
          </a:bodyPr>
          <a:lstStyle/>
          <a:p>
            <a:r>
              <a:rPr lang="zh-CN" altLang="en-US" b="1" dirty="0" smtClean="0">
                <a:latin typeface="微软雅黑" panose="020B0503020204020204" pitchFamily="34" charset="-122"/>
                <a:ea typeface="微软雅黑" panose="020B0503020204020204" pitchFamily="34" charset="-122"/>
              </a:rPr>
              <a:t>产品定位</a:t>
            </a:r>
            <a:endParaRPr lang="en-US" altLang="zh-CN" b="1" dirty="0" smtClean="0">
              <a:latin typeface="微软雅黑" panose="020B0503020204020204" pitchFamily="34" charset="-122"/>
              <a:ea typeface="微软雅黑" panose="020B0503020204020204" pitchFamily="34" charset="-122"/>
            </a:endParaRPr>
          </a:p>
        </p:txBody>
      </p:sp>
      <p:sp>
        <p:nvSpPr>
          <p:cNvPr id="18" name="文本框 17"/>
          <p:cNvSpPr txBox="1"/>
          <p:nvPr/>
        </p:nvSpPr>
        <p:spPr>
          <a:xfrm>
            <a:off x="542549" y="2131011"/>
            <a:ext cx="5583074" cy="1020703"/>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目标市场：高档酒店、公寓，办公室</a:t>
            </a:r>
            <a:endParaRPr lang="en-US" altLang="zh-CN" sz="1500" dirty="0">
              <a:latin typeface="微软雅黑" panose="020B0503020204020204" pitchFamily="34" charset="-122"/>
              <a:ea typeface="微软雅黑" panose="020B0503020204020204" pitchFamily="34" charset="-122"/>
            </a:endParaRPr>
          </a:p>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预期销量：</a:t>
            </a:r>
            <a:r>
              <a:rPr lang="en-US" altLang="zh-CN" sz="1500" dirty="0">
                <a:latin typeface="微软雅黑" panose="020B0503020204020204" pitchFamily="34" charset="-122"/>
                <a:ea typeface="微软雅黑" panose="020B0503020204020204" pitchFamily="34" charset="-122"/>
              </a:rPr>
              <a:t>TBD</a:t>
            </a:r>
          </a:p>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目标价格：</a:t>
            </a:r>
            <a:r>
              <a:rPr lang="en-US" altLang="zh-CN" sz="1500" dirty="0">
                <a:latin typeface="微软雅黑" panose="020B0503020204020204" pitchFamily="34" charset="-122"/>
                <a:ea typeface="微软雅黑" panose="020B0503020204020204" pitchFamily="34" charset="-122"/>
              </a:rPr>
              <a:t>TBD</a:t>
            </a:r>
          </a:p>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预期收入</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预期营收：</a:t>
            </a:r>
            <a:r>
              <a:rPr lang="en-US" altLang="zh-CN" sz="1500" dirty="0">
                <a:latin typeface="微软雅黑" panose="020B0503020204020204" pitchFamily="34" charset="-122"/>
                <a:ea typeface="微软雅黑" panose="020B0503020204020204" pitchFamily="34" charset="-122"/>
              </a:rPr>
              <a:t>TBD</a:t>
            </a:r>
            <a:endParaRPr lang="zh-CN" altLang="en-US" sz="1500" dirty="0">
              <a:latin typeface="微软雅黑" panose="020B0503020204020204" pitchFamily="34" charset="-122"/>
              <a:ea typeface="微软雅黑" panose="020B0503020204020204" pitchFamily="34" charset="-122"/>
            </a:endParaRPr>
          </a:p>
        </p:txBody>
      </p:sp>
      <p:cxnSp>
        <p:nvCxnSpPr>
          <p:cNvPr id="19" name="直接连接符 18"/>
          <p:cNvCxnSpPr/>
          <p:nvPr/>
        </p:nvCxnSpPr>
        <p:spPr>
          <a:xfrm>
            <a:off x="542550" y="3848251"/>
            <a:ext cx="7715196" cy="0"/>
          </a:xfrm>
          <a:prstGeom prst="line">
            <a:avLst/>
          </a:prstGeom>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42549" y="3988884"/>
            <a:ext cx="3315578" cy="374373"/>
          </a:xfrm>
          <a:prstGeom prst="rect">
            <a:avLst/>
          </a:prstGeom>
          <a:noFill/>
        </p:spPr>
        <p:txBody>
          <a:bodyPr wrap="square" lIns="96433" tIns="48216" rIns="96433" bIns="48216" rtlCol="0">
            <a:spAutoFit/>
          </a:bodyPr>
          <a:lstStyle/>
          <a:p>
            <a:r>
              <a:rPr lang="zh-CN" altLang="en-US" b="1" dirty="0" smtClean="0">
                <a:latin typeface="微软雅黑" panose="020B0503020204020204" pitchFamily="34" charset="-122"/>
                <a:ea typeface="微软雅黑" panose="020B0503020204020204" pitchFamily="34" charset="-122"/>
              </a:rPr>
              <a:t>产品信息</a:t>
            </a:r>
            <a:endParaRPr lang="en-US" altLang="zh-CN" b="1" dirty="0" smtClean="0">
              <a:latin typeface="微软雅黑" panose="020B0503020204020204" pitchFamily="34" charset="-122"/>
              <a:ea typeface="微软雅黑" panose="020B0503020204020204" pitchFamily="34" charset="-122"/>
            </a:endParaRPr>
          </a:p>
        </p:txBody>
      </p:sp>
      <p:sp>
        <p:nvSpPr>
          <p:cNvPr id="15" name="矩形 14"/>
          <p:cNvSpPr/>
          <p:nvPr/>
        </p:nvSpPr>
        <p:spPr>
          <a:xfrm>
            <a:off x="1451011" y="260598"/>
            <a:ext cx="3096353" cy="421870"/>
          </a:xfrm>
          <a:prstGeom prst="rect">
            <a:avLst/>
          </a:prstGeom>
          <a:effectLst/>
        </p:spPr>
        <p:txBody>
          <a:bodyPr vert="horz" wrap="none" lIns="96433" tIns="48216" rIns="96433" bIns="48216">
            <a:spAutoFit/>
          </a:bodyPr>
          <a:lstStyle/>
          <a:p>
            <a:r>
              <a:rPr lang="zh-CN" altLang="en-US" sz="2100" b="1" dirty="0">
                <a:solidFill>
                  <a:srgbClr val="2E2E2E"/>
                </a:solidFill>
                <a:latin typeface="+mj-lt"/>
                <a:ea typeface="微软雅黑" panose="020B0503020204020204" pitchFamily="34" charset="-122"/>
              </a:rPr>
              <a:t>产品介绍 </a:t>
            </a:r>
            <a:r>
              <a:rPr lang="en-US" altLang="zh-CN" sz="2100" b="1" dirty="0">
                <a:solidFill>
                  <a:srgbClr val="2E2E2E"/>
                </a:solidFill>
                <a:latin typeface="+mj-lt"/>
                <a:ea typeface="微软雅黑" panose="020B0503020204020204" pitchFamily="34" charset="-122"/>
              </a:rPr>
              <a:t>–</a:t>
            </a:r>
            <a:r>
              <a:rPr lang="zh-CN" altLang="en-US" sz="2100" b="1" dirty="0">
                <a:solidFill>
                  <a:srgbClr val="2E2E2E"/>
                </a:solidFill>
                <a:latin typeface="+mj-lt"/>
                <a:ea typeface="微软雅黑" panose="020B0503020204020204" pitchFamily="34" charset="-122"/>
              </a:rPr>
              <a:t>人脸智能门锁</a:t>
            </a:r>
          </a:p>
        </p:txBody>
      </p:sp>
      <p:grpSp>
        <p:nvGrpSpPr>
          <p:cNvPr id="16" name="组合 22">
            <a:extLst>
              <a:ext uri="{FF2B5EF4-FFF2-40B4-BE49-F238E27FC236}">
                <a16:creationId xmlns:a16="http://schemas.microsoft.com/office/drawing/2014/main" xmlns="" id="{90CB7A63-7FB8-D54A-AB93-D4EF60C6BA80}"/>
              </a:ext>
            </a:extLst>
          </p:cNvPr>
          <p:cNvGrpSpPr/>
          <p:nvPr/>
        </p:nvGrpSpPr>
        <p:grpSpPr>
          <a:xfrm>
            <a:off x="325619" y="231897"/>
            <a:ext cx="1117254" cy="438262"/>
            <a:chOff x="232229" y="188685"/>
            <a:chExt cx="1686036" cy="661649"/>
          </a:xfrm>
        </p:grpSpPr>
        <p:grpSp>
          <p:nvGrpSpPr>
            <p:cNvPr id="24"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28"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26" name="右箭头 25">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右箭头 26">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1" name="文本框 20"/>
          <p:cNvSpPr txBox="1"/>
          <p:nvPr/>
        </p:nvSpPr>
        <p:spPr>
          <a:xfrm>
            <a:off x="542549" y="4439734"/>
            <a:ext cx="5583074" cy="789871"/>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硬件主要配置</a:t>
            </a:r>
          </a:p>
          <a:p>
            <a:pPr marL="301352" lvl="1" indent="-301352">
              <a:buFont typeface="Arial" panose="020B0604020202020204" pitchFamily="34" charset="0"/>
              <a:buChar char="•"/>
            </a:pPr>
            <a:r>
              <a:rPr lang="en-US" altLang="zh-CN" sz="1500" dirty="0">
                <a:latin typeface="微软雅黑" panose="020B0503020204020204" pitchFamily="34" charset="-122"/>
                <a:ea typeface="微软雅黑" panose="020B0503020204020204" pitchFamily="34" charset="-122"/>
              </a:rPr>
              <a:t>TBD</a:t>
            </a:r>
          </a:p>
          <a:p>
            <a:r>
              <a:rPr lang="zh-CN" altLang="en-US" sz="1500" dirty="0">
                <a:latin typeface="微软雅黑" panose="020B0503020204020204" pitchFamily="34" charset="-122"/>
                <a:ea typeface="微软雅黑" panose="020B0503020204020204" pitchFamily="34" charset="-122"/>
              </a:rPr>
              <a:t> </a:t>
            </a:r>
            <a:endParaRPr lang="en-US" altLang="zh-CN" sz="15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548182" y="5066793"/>
            <a:ext cx="3718294" cy="328206"/>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500" b="1" dirty="0">
                <a:latin typeface="微软雅黑" panose="020B0503020204020204" pitchFamily="34" charset="-122"/>
                <a:ea typeface="微软雅黑" panose="020B0503020204020204" pitchFamily="34" charset="-122"/>
              </a:rPr>
              <a:t>主要功能</a:t>
            </a:r>
            <a:endParaRPr lang="en-US" altLang="zh-CN" sz="1500" b="1"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325619" y="5391308"/>
            <a:ext cx="5583074" cy="789871"/>
          </a:xfrm>
          <a:prstGeom prst="rect">
            <a:avLst/>
          </a:prstGeom>
          <a:noFill/>
        </p:spPr>
        <p:txBody>
          <a:bodyPr wrap="square" lIns="96433" tIns="48216" rIns="96433" bIns="48216" rtlCol="0">
            <a:spAutoFit/>
          </a:bodyPr>
          <a:lstStyle/>
          <a:p>
            <a:pPr lvl="1"/>
            <a:r>
              <a:rPr lang="zh-CN" altLang="en-US" sz="1500" dirty="0">
                <a:latin typeface="微软雅黑" panose="020B0503020204020204" pitchFamily="34" charset="-122"/>
                <a:ea typeface="微软雅黑" panose="020B0503020204020204" pitchFamily="34" charset="-122"/>
              </a:rPr>
              <a:t>人脸识别自动开锁</a:t>
            </a:r>
            <a:endParaRPr lang="en-US" altLang="zh-CN" sz="1500" dirty="0">
              <a:latin typeface="微软雅黑" panose="020B0503020204020204" pitchFamily="34" charset="-122"/>
              <a:ea typeface="微软雅黑" panose="020B0503020204020204" pitchFamily="34" charset="-122"/>
            </a:endParaRPr>
          </a:p>
          <a:p>
            <a:pPr lvl="1"/>
            <a:r>
              <a:rPr lang="zh-CN" altLang="en-US" sz="1500" dirty="0">
                <a:latin typeface="微软雅黑" panose="020B0503020204020204" pitchFamily="34" charset="-122"/>
                <a:ea typeface="微软雅黑" panose="020B0503020204020204" pitchFamily="34" charset="-122"/>
              </a:rPr>
              <a:t>通讯模块</a:t>
            </a:r>
            <a:endParaRPr lang="en-US" altLang="zh-CN" sz="1500" dirty="0">
              <a:latin typeface="微软雅黑" panose="020B0503020204020204" pitchFamily="34" charset="-122"/>
              <a:ea typeface="微软雅黑" panose="020B0503020204020204" pitchFamily="34" charset="-122"/>
            </a:endParaRPr>
          </a:p>
          <a:p>
            <a:r>
              <a:rPr lang="zh-CN" altLang="en-US" sz="1500" dirty="0">
                <a:latin typeface="微软雅黑" panose="020B0503020204020204" pitchFamily="34" charset="-122"/>
                <a:ea typeface="微软雅黑" panose="020B0503020204020204" pitchFamily="34" charset="-122"/>
              </a:rPr>
              <a:t> </a:t>
            </a:r>
            <a:endParaRPr lang="en-US" altLang="zh-CN" sz="15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495762" y="5964956"/>
            <a:ext cx="3718294" cy="328206"/>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en-US" altLang="zh-CN" sz="1500" b="1" dirty="0">
                <a:latin typeface="微软雅黑" panose="020B0503020204020204" pitchFamily="34" charset="-122"/>
                <a:ea typeface="微软雅黑" panose="020B0503020204020204" pitchFamily="34" charset="-122"/>
              </a:rPr>
              <a:t>SW</a:t>
            </a:r>
            <a:r>
              <a:rPr lang="zh-CN" altLang="en-US" sz="1500" b="1" dirty="0">
                <a:latin typeface="微软雅黑" panose="020B0503020204020204" pitchFamily="34" charset="-122"/>
                <a:ea typeface="微软雅黑" panose="020B0503020204020204" pitchFamily="34" charset="-122"/>
              </a:rPr>
              <a:t>信息</a:t>
            </a:r>
            <a:endParaRPr lang="en-US" altLang="zh-CN" sz="15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73200" y="6289472"/>
            <a:ext cx="5583074" cy="328206"/>
          </a:xfrm>
          <a:prstGeom prst="rect">
            <a:avLst/>
          </a:prstGeom>
          <a:noFill/>
        </p:spPr>
        <p:txBody>
          <a:bodyPr wrap="square" lIns="96433" tIns="48216" rIns="96433" bIns="48216" rtlCol="0">
            <a:spAutoFit/>
          </a:bodyPr>
          <a:lstStyle/>
          <a:p>
            <a:pPr lvl="1"/>
            <a:r>
              <a:rPr lang="pl-PL" altLang="zh-CN" sz="1500" dirty="0">
                <a:latin typeface="微软雅黑" panose="020B0503020204020204" pitchFamily="34" charset="-122"/>
                <a:ea typeface="微软雅黑" panose="020B0503020204020204" pitchFamily="34" charset="-122"/>
              </a:rPr>
              <a:t>SW 2.0</a:t>
            </a:r>
            <a:r>
              <a:rPr lang="zh-CN" altLang="pl-PL" sz="1500" dirty="0">
                <a:latin typeface="微软雅黑" panose="020B0503020204020204" pitchFamily="34" charset="-122"/>
                <a:ea typeface="微软雅黑" panose="020B0503020204020204" pitchFamily="34" charset="-122"/>
              </a:rPr>
              <a:t>平台</a:t>
            </a:r>
            <a:endParaRPr lang="en-US" altLang="zh-CN" sz="15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75396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bwMode="auto">
          <a:xfrm>
            <a:off x="768740" y="1351868"/>
            <a:ext cx="11344641" cy="5164384"/>
          </a:xfrm>
          <a:prstGeom prst="rect">
            <a:avLst/>
          </a:prstGeom>
          <a:solidFill>
            <a:schemeClr val="tx2">
              <a:lumMod val="40000"/>
              <a:lumOff val="60000"/>
              <a:alpha val="40000"/>
            </a:schemeClr>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6433" tIns="48216" rIns="96433" bIns="48216" numCol="1" spcCol="0" rtlCol="0" fromWordArt="0" anchor="t" anchorCtr="0" forceAA="0" compatLnSpc="1">
            <a:prstTxWarp prst="textNoShape">
              <a:avLst/>
            </a:prstTxWarp>
            <a:noAutofit/>
          </a:bodyPr>
          <a:lstStyle/>
          <a:p>
            <a:pPr defTabSz="892002" eaLnBrk="0" hangingPunct="0"/>
            <a:endParaRPr lang="zh-CN" altLang="en-US" dirty="0">
              <a:latin typeface="微软雅黑" panose="020B0503020204020204" pitchFamily="34" charset="-122"/>
              <a:ea typeface="微软雅黑" panose="020B0503020204020204" pitchFamily="34" charset="-122"/>
            </a:endParaRPr>
          </a:p>
        </p:txBody>
      </p:sp>
      <p:cxnSp>
        <p:nvCxnSpPr>
          <p:cNvPr id="16" name="直接连接符 15"/>
          <p:cNvCxnSpPr/>
          <p:nvPr/>
        </p:nvCxnSpPr>
        <p:spPr bwMode="auto">
          <a:xfrm>
            <a:off x="1285888" y="2181585"/>
            <a:ext cx="1082250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直接连接符 16"/>
          <p:cNvCxnSpPr/>
          <p:nvPr/>
        </p:nvCxnSpPr>
        <p:spPr bwMode="auto">
          <a:xfrm>
            <a:off x="1285888" y="2435780"/>
            <a:ext cx="1082250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文本框 17"/>
          <p:cNvSpPr txBox="1"/>
          <p:nvPr/>
        </p:nvSpPr>
        <p:spPr>
          <a:xfrm>
            <a:off x="583421" y="2408669"/>
            <a:ext cx="913298" cy="267725"/>
          </a:xfrm>
          <a:prstGeom prst="rect">
            <a:avLst/>
          </a:prstGeom>
          <a:noFill/>
        </p:spPr>
        <p:txBody>
          <a:bodyPr wrap="square" lIns="96433" tIns="48216" rIns="96433" bIns="48216" rtlCol="0">
            <a:spAutoFit/>
          </a:bodyPr>
          <a:lstStyle/>
          <a:p>
            <a:pPr algn="ctr"/>
            <a:r>
              <a:rPr lang="zh-CN" altLang="en-US" sz="1100" b="1" dirty="0">
                <a:latin typeface="微软雅黑" panose="020B0503020204020204" pitchFamily="34" charset="-122"/>
                <a:ea typeface="微软雅黑" panose="020B0503020204020204" pitchFamily="34" charset="-122"/>
              </a:rPr>
              <a:t>通用</a:t>
            </a:r>
          </a:p>
        </p:txBody>
      </p:sp>
      <p:sp>
        <p:nvSpPr>
          <p:cNvPr id="19" name="文本框 18"/>
          <p:cNvSpPr txBox="1"/>
          <p:nvPr/>
        </p:nvSpPr>
        <p:spPr>
          <a:xfrm>
            <a:off x="1311530" y="1930818"/>
            <a:ext cx="625572" cy="243386"/>
          </a:xfrm>
          <a:prstGeom prst="rect">
            <a:avLst/>
          </a:prstGeom>
          <a:noFill/>
        </p:spPr>
        <p:txBody>
          <a:bodyPr wrap="square" lIns="96433" tIns="48216" rIns="96433" bIns="48216" rtlCol="0">
            <a:spAutoFit/>
          </a:bodyPr>
          <a:lstStyle/>
          <a:p>
            <a:pPr algn="ctr"/>
            <a:r>
              <a:rPr lang="zh-CN" altLang="en-US" sz="900" dirty="0">
                <a:latin typeface="微软雅黑" panose="020B0503020204020204" pitchFamily="34" charset="-122"/>
                <a:ea typeface="微软雅黑" panose="020B0503020204020204" pitchFamily="34" charset="-122"/>
              </a:rPr>
              <a:t>门禁</a:t>
            </a:r>
          </a:p>
        </p:txBody>
      </p:sp>
      <p:sp>
        <p:nvSpPr>
          <p:cNvPr id="20" name="文本框 19"/>
          <p:cNvSpPr txBox="1"/>
          <p:nvPr/>
        </p:nvSpPr>
        <p:spPr>
          <a:xfrm>
            <a:off x="1311531" y="2187635"/>
            <a:ext cx="620582" cy="243386"/>
          </a:xfrm>
          <a:prstGeom prst="rect">
            <a:avLst/>
          </a:prstGeom>
          <a:noFill/>
        </p:spPr>
        <p:txBody>
          <a:bodyPr wrap="square" lIns="96433" tIns="48216" rIns="96433" bIns="48216" rtlCol="0">
            <a:spAutoFit/>
          </a:bodyPr>
          <a:lstStyle/>
          <a:p>
            <a:pPr algn="ctr"/>
            <a:r>
              <a:rPr lang="zh-CN" altLang="en-US" sz="900" dirty="0">
                <a:latin typeface="微软雅黑" panose="020B0503020204020204" pitchFamily="34" charset="-122"/>
                <a:ea typeface="微软雅黑" panose="020B0503020204020204" pitchFamily="34" charset="-122"/>
              </a:rPr>
              <a:t>闸机头</a:t>
            </a:r>
          </a:p>
        </p:txBody>
      </p:sp>
      <p:sp>
        <p:nvSpPr>
          <p:cNvPr id="22" name="文本框 21"/>
          <p:cNvSpPr txBox="1"/>
          <p:nvPr/>
        </p:nvSpPr>
        <p:spPr>
          <a:xfrm>
            <a:off x="1311531" y="2501605"/>
            <a:ext cx="620582" cy="243386"/>
          </a:xfrm>
          <a:prstGeom prst="rect">
            <a:avLst/>
          </a:prstGeom>
          <a:noFill/>
        </p:spPr>
        <p:txBody>
          <a:bodyPr wrap="square" lIns="96433" tIns="48216" rIns="96433" bIns="48216" rtlCol="0">
            <a:spAutoFit/>
          </a:bodyPr>
          <a:lstStyle/>
          <a:p>
            <a:pPr algn="ctr"/>
            <a:r>
              <a:rPr lang="zh-CN" altLang="en-US" sz="900" dirty="0">
                <a:latin typeface="微软雅黑" panose="020B0503020204020204" pitchFamily="34" charset="-122"/>
                <a:ea typeface="微软雅黑" panose="020B0503020204020204" pitchFamily="34" charset="-122"/>
              </a:rPr>
              <a:t>桌面机</a:t>
            </a:r>
          </a:p>
        </p:txBody>
      </p:sp>
      <p:cxnSp>
        <p:nvCxnSpPr>
          <p:cNvPr id="23" name="直接连接符 22"/>
          <p:cNvCxnSpPr/>
          <p:nvPr/>
        </p:nvCxnSpPr>
        <p:spPr bwMode="auto">
          <a:xfrm>
            <a:off x="1285888" y="4096437"/>
            <a:ext cx="1082250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接连接符 23"/>
          <p:cNvCxnSpPr/>
          <p:nvPr/>
        </p:nvCxnSpPr>
        <p:spPr bwMode="auto">
          <a:xfrm>
            <a:off x="1285888" y="4381121"/>
            <a:ext cx="1082250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文本框 24"/>
          <p:cNvSpPr txBox="1"/>
          <p:nvPr/>
        </p:nvSpPr>
        <p:spPr>
          <a:xfrm>
            <a:off x="792448" y="4226621"/>
            <a:ext cx="506535" cy="274638"/>
          </a:xfrm>
          <a:prstGeom prst="rect">
            <a:avLst/>
          </a:prstGeom>
          <a:noFill/>
        </p:spPr>
        <p:txBody>
          <a:bodyPr wrap="square" lIns="96433" tIns="48216" rIns="96433" bIns="48216" rtlCol="0">
            <a:spAutoFit/>
          </a:bodyPr>
          <a:lstStyle>
            <a:defPPr>
              <a:defRPr lang="zh-CN"/>
            </a:defPPr>
            <a:lvl1pPr algn="ctr">
              <a:defRPr sz="1000" b="1">
                <a:latin typeface="+mn-ea"/>
                <a:ea typeface="+mn-ea"/>
              </a:defRPr>
            </a:lvl1pPr>
          </a:lstStyle>
          <a:p>
            <a:r>
              <a:rPr lang="zh-CN" altLang="en-US" sz="1100" dirty="0" smtClean="0">
                <a:latin typeface="微软雅黑" panose="020B0503020204020204" pitchFamily="34" charset="-122"/>
                <a:ea typeface="微软雅黑" panose="020B0503020204020204" pitchFamily="34" charset="-122"/>
              </a:rPr>
              <a:t>奢华</a:t>
            </a:r>
            <a:endParaRPr lang="zh-CN" altLang="en-US" sz="11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1392395" y="3867448"/>
            <a:ext cx="466734" cy="243386"/>
          </a:xfrm>
          <a:prstGeom prst="rect">
            <a:avLst/>
          </a:prstGeom>
          <a:noFill/>
        </p:spPr>
        <p:txBody>
          <a:bodyPr wrap="square" lIns="96433" tIns="48216" rIns="96433" bIns="48216" rtlCol="0">
            <a:spAutoFit/>
          </a:bodyPr>
          <a:lstStyle/>
          <a:p>
            <a:pPr algn="ctr"/>
            <a:r>
              <a:rPr lang="zh-CN" altLang="en-US" sz="900" dirty="0">
                <a:latin typeface="微软雅黑" panose="020B0503020204020204" pitchFamily="34" charset="-122"/>
                <a:ea typeface="微软雅黑" panose="020B0503020204020204" pitchFamily="34" charset="-122"/>
              </a:rPr>
              <a:t>门禁</a:t>
            </a:r>
          </a:p>
        </p:txBody>
      </p:sp>
      <p:sp>
        <p:nvSpPr>
          <p:cNvPr id="27" name="文本框 26"/>
          <p:cNvSpPr txBox="1"/>
          <p:nvPr/>
        </p:nvSpPr>
        <p:spPr>
          <a:xfrm>
            <a:off x="1311531" y="4136480"/>
            <a:ext cx="672188" cy="243386"/>
          </a:xfrm>
          <a:prstGeom prst="rect">
            <a:avLst/>
          </a:prstGeom>
          <a:noFill/>
        </p:spPr>
        <p:txBody>
          <a:bodyPr wrap="square" lIns="96433" tIns="48216" rIns="96433" bIns="48216" rtlCol="0">
            <a:spAutoFit/>
          </a:bodyPr>
          <a:lstStyle/>
          <a:p>
            <a:pPr algn="ctr"/>
            <a:r>
              <a:rPr lang="zh-CN" altLang="en-US" sz="900" dirty="0">
                <a:latin typeface="微软雅黑" panose="020B0503020204020204" pitchFamily="34" charset="-122"/>
                <a:ea typeface="微软雅黑" panose="020B0503020204020204" pitchFamily="34" charset="-122"/>
              </a:rPr>
              <a:t>闸机头</a:t>
            </a:r>
          </a:p>
        </p:txBody>
      </p:sp>
      <p:sp>
        <p:nvSpPr>
          <p:cNvPr id="28" name="文本框 27"/>
          <p:cNvSpPr txBox="1"/>
          <p:nvPr/>
        </p:nvSpPr>
        <p:spPr>
          <a:xfrm>
            <a:off x="1311531" y="4437740"/>
            <a:ext cx="625573" cy="243386"/>
          </a:xfrm>
          <a:prstGeom prst="rect">
            <a:avLst/>
          </a:prstGeom>
          <a:noFill/>
        </p:spPr>
        <p:txBody>
          <a:bodyPr wrap="square" lIns="96433" tIns="48216" rIns="96433" bIns="48216" rtlCol="0">
            <a:spAutoFit/>
          </a:bodyPr>
          <a:lstStyle/>
          <a:p>
            <a:pPr algn="ctr"/>
            <a:r>
              <a:rPr lang="zh-CN" altLang="en-US" sz="900" dirty="0">
                <a:latin typeface="微软雅黑" panose="020B0503020204020204" pitchFamily="34" charset="-122"/>
                <a:ea typeface="微软雅黑" panose="020B0503020204020204" pitchFamily="34" charset="-122"/>
              </a:rPr>
              <a:t>桌面机</a:t>
            </a:r>
          </a:p>
        </p:txBody>
      </p:sp>
      <p:cxnSp>
        <p:nvCxnSpPr>
          <p:cNvPr id="29" name="直接连接符 28"/>
          <p:cNvCxnSpPr/>
          <p:nvPr/>
        </p:nvCxnSpPr>
        <p:spPr bwMode="auto">
          <a:xfrm>
            <a:off x="1285888" y="4665805"/>
            <a:ext cx="1082250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文本框 29"/>
          <p:cNvSpPr txBox="1"/>
          <p:nvPr/>
        </p:nvSpPr>
        <p:spPr>
          <a:xfrm>
            <a:off x="1311531" y="4694557"/>
            <a:ext cx="625573" cy="243386"/>
          </a:xfrm>
          <a:prstGeom prst="rect">
            <a:avLst/>
          </a:prstGeom>
          <a:noFill/>
        </p:spPr>
        <p:txBody>
          <a:bodyPr wrap="square" lIns="96433" tIns="48216" rIns="96433" bIns="48216" rtlCol="0">
            <a:spAutoFit/>
          </a:bodyPr>
          <a:lstStyle/>
          <a:p>
            <a:pPr algn="ctr"/>
            <a:r>
              <a:rPr lang="zh-CN" altLang="en-US" sz="900" dirty="0">
                <a:latin typeface="微软雅黑" panose="020B0503020204020204" pitchFamily="34" charset="-122"/>
                <a:ea typeface="微软雅黑" panose="020B0503020204020204" pitchFamily="34" charset="-122"/>
              </a:rPr>
              <a:t>单屏</a:t>
            </a:r>
          </a:p>
        </p:txBody>
      </p:sp>
      <p:cxnSp>
        <p:nvCxnSpPr>
          <p:cNvPr id="31" name="直接连接符 30"/>
          <p:cNvCxnSpPr/>
          <p:nvPr/>
        </p:nvCxnSpPr>
        <p:spPr bwMode="auto">
          <a:xfrm>
            <a:off x="763749" y="1913859"/>
            <a:ext cx="11344641" cy="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32" name="直接连接符 31"/>
          <p:cNvCxnSpPr/>
          <p:nvPr/>
        </p:nvCxnSpPr>
        <p:spPr bwMode="auto">
          <a:xfrm>
            <a:off x="1285887" y="1351868"/>
            <a:ext cx="0" cy="1605833"/>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33" name="直接连接符 32"/>
          <p:cNvCxnSpPr/>
          <p:nvPr/>
        </p:nvCxnSpPr>
        <p:spPr bwMode="auto">
          <a:xfrm>
            <a:off x="763749" y="2957701"/>
            <a:ext cx="11344641" cy="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34" name="直接连接符 33"/>
          <p:cNvCxnSpPr/>
          <p:nvPr/>
        </p:nvCxnSpPr>
        <p:spPr bwMode="auto">
          <a:xfrm>
            <a:off x="763749" y="4939103"/>
            <a:ext cx="11344641" cy="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35" name="直接连接符 34"/>
          <p:cNvCxnSpPr/>
          <p:nvPr/>
        </p:nvCxnSpPr>
        <p:spPr bwMode="auto">
          <a:xfrm>
            <a:off x="1968458" y="1351868"/>
            <a:ext cx="0" cy="5164384"/>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36" name="直接连接符 35"/>
          <p:cNvCxnSpPr/>
          <p:nvPr/>
        </p:nvCxnSpPr>
        <p:spPr bwMode="auto">
          <a:xfrm>
            <a:off x="1311530" y="3574517"/>
            <a:ext cx="1079686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文本框 36"/>
          <p:cNvSpPr txBox="1"/>
          <p:nvPr/>
        </p:nvSpPr>
        <p:spPr>
          <a:xfrm>
            <a:off x="769542" y="5173173"/>
            <a:ext cx="518244" cy="267725"/>
          </a:xfrm>
          <a:prstGeom prst="rect">
            <a:avLst/>
          </a:prstGeom>
          <a:noFill/>
        </p:spPr>
        <p:txBody>
          <a:bodyPr wrap="square" lIns="96433" tIns="48216" rIns="96433" bIns="48216" rtlCol="0">
            <a:spAutoFit/>
          </a:bodyPr>
          <a:lstStyle/>
          <a:p>
            <a:pPr algn="ctr"/>
            <a:r>
              <a:rPr lang="zh-CN" altLang="en-US" sz="1100" b="1" dirty="0">
                <a:latin typeface="微软雅黑" panose="020B0503020204020204" pitchFamily="34" charset="-122"/>
                <a:ea typeface="微软雅黑" panose="020B0503020204020204" pitchFamily="34" charset="-122"/>
              </a:rPr>
              <a:t>闸机</a:t>
            </a:r>
          </a:p>
        </p:txBody>
      </p:sp>
      <p:cxnSp>
        <p:nvCxnSpPr>
          <p:cNvPr id="38" name="直接连接符 37"/>
          <p:cNvCxnSpPr/>
          <p:nvPr/>
        </p:nvCxnSpPr>
        <p:spPr bwMode="auto">
          <a:xfrm>
            <a:off x="1285888" y="5377516"/>
            <a:ext cx="1082250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9" name="文本框 38"/>
          <p:cNvSpPr txBox="1"/>
          <p:nvPr/>
        </p:nvSpPr>
        <p:spPr>
          <a:xfrm>
            <a:off x="1298709" y="5067744"/>
            <a:ext cx="625573" cy="243386"/>
          </a:xfrm>
          <a:prstGeom prst="rect">
            <a:avLst/>
          </a:prstGeom>
          <a:noFill/>
        </p:spPr>
        <p:txBody>
          <a:bodyPr wrap="square" lIns="96433" tIns="48216" rIns="96433" bIns="48216" rtlCol="0">
            <a:spAutoFit/>
          </a:bodyPr>
          <a:lstStyle/>
          <a:p>
            <a:pPr algn="ctr"/>
            <a:r>
              <a:rPr lang="en-US" altLang="zh-CN" sz="900" dirty="0">
                <a:latin typeface="微软雅黑" panose="020B0503020204020204" pitchFamily="34" charset="-122"/>
                <a:ea typeface="微软雅黑" panose="020B0503020204020204" pitchFamily="34" charset="-122"/>
              </a:rPr>
              <a:t>ODM</a:t>
            </a:r>
            <a:endParaRPr lang="zh-CN" altLang="en-US" sz="900"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1311531" y="5465005"/>
            <a:ext cx="625573" cy="243386"/>
          </a:xfrm>
          <a:prstGeom prst="rect">
            <a:avLst/>
          </a:prstGeom>
          <a:noFill/>
        </p:spPr>
        <p:txBody>
          <a:bodyPr wrap="square" lIns="96433" tIns="48216" rIns="96433" bIns="48216" rtlCol="0">
            <a:spAutoFit/>
          </a:bodyPr>
          <a:lstStyle/>
          <a:p>
            <a:pPr algn="ctr"/>
            <a:r>
              <a:rPr lang="zh-CN" altLang="en-US" sz="900" dirty="0">
                <a:latin typeface="微软雅黑" panose="020B0503020204020204" pitchFamily="34" charset="-122"/>
                <a:ea typeface="微软雅黑" panose="020B0503020204020204" pitchFamily="34" charset="-122"/>
              </a:rPr>
              <a:t>自研</a:t>
            </a:r>
          </a:p>
        </p:txBody>
      </p:sp>
      <p:cxnSp>
        <p:nvCxnSpPr>
          <p:cNvPr id="41" name="直接连接符 40"/>
          <p:cNvCxnSpPr/>
          <p:nvPr/>
        </p:nvCxnSpPr>
        <p:spPr bwMode="auto">
          <a:xfrm>
            <a:off x="1285888" y="2720464"/>
            <a:ext cx="1082250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文本框 41"/>
          <p:cNvSpPr txBox="1"/>
          <p:nvPr/>
        </p:nvSpPr>
        <p:spPr>
          <a:xfrm>
            <a:off x="1311531" y="2738842"/>
            <a:ext cx="568577" cy="243386"/>
          </a:xfrm>
          <a:prstGeom prst="rect">
            <a:avLst/>
          </a:prstGeom>
          <a:noFill/>
        </p:spPr>
        <p:txBody>
          <a:bodyPr wrap="square" lIns="96433" tIns="48216" rIns="96433" bIns="48216" rtlCol="0">
            <a:spAutoFit/>
          </a:bodyPr>
          <a:lstStyle/>
          <a:p>
            <a:pPr algn="ctr"/>
            <a:r>
              <a:rPr lang="zh-CN" altLang="en-US" sz="900" dirty="0">
                <a:latin typeface="微软雅黑" panose="020B0503020204020204" pitchFamily="34" charset="-122"/>
                <a:ea typeface="微软雅黑" panose="020B0503020204020204" pitchFamily="34" charset="-122"/>
              </a:rPr>
              <a:t>单屏</a:t>
            </a:r>
          </a:p>
        </p:txBody>
      </p:sp>
      <p:cxnSp>
        <p:nvCxnSpPr>
          <p:cNvPr id="43" name="直接连接符 42"/>
          <p:cNvCxnSpPr/>
          <p:nvPr/>
        </p:nvCxnSpPr>
        <p:spPr bwMode="auto">
          <a:xfrm>
            <a:off x="4281307" y="1351868"/>
            <a:ext cx="0" cy="5164384"/>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44" name="直接连接符 43"/>
          <p:cNvCxnSpPr/>
          <p:nvPr/>
        </p:nvCxnSpPr>
        <p:spPr bwMode="auto">
          <a:xfrm>
            <a:off x="6979106" y="1351868"/>
            <a:ext cx="0" cy="5164384"/>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45" name="直接连接符 44"/>
          <p:cNvCxnSpPr/>
          <p:nvPr/>
        </p:nvCxnSpPr>
        <p:spPr bwMode="auto">
          <a:xfrm>
            <a:off x="9676905" y="1351868"/>
            <a:ext cx="0" cy="5164384"/>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46" name="文本框 45"/>
          <p:cNvSpPr txBox="1"/>
          <p:nvPr/>
        </p:nvSpPr>
        <p:spPr>
          <a:xfrm>
            <a:off x="783206" y="3455471"/>
            <a:ext cx="486630" cy="267725"/>
          </a:xfrm>
          <a:prstGeom prst="rect">
            <a:avLst/>
          </a:prstGeom>
          <a:noFill/>
        </p:spPr>
        <p:txBody>
          <a:bodyPr wrap="square" lIns="96433" tIns="48216" rIns="96433" bIns="48216" rtlCol="0">
            <a:spAutoFit/>
          </a:bodyPr>
          <a:lstStyle/>
          <a:p>
            <a:pPr algn="ctr"/>
            <a:r>
              <a:rPr lang="zh-CN" altLang="en-US" sz="1100" b="1" dirty="0">
                <a:latin typeface="微软雅黑" panose="020B0503020204020204" pitchFamily="34" charset="-122"/>
                <a:ea typeface="微软雅黑" panose="020B0503020204020204" pitchFamily="34" charset="-122"/>
              </a:rPr>
              <a:t>工业</a:t>
            </a:r>
          </a:p>
        </p:txBody>
      </p:sp>
      <p:sp>
        <p:nvSpPr>
          <p:cNvPr id="47" name="文本框 46"/>
          <p:cNvSpPr txBox="1"/>
          <p:nvPr/>
        </p:nvSpPr>
        <p:spPr>
          <a:xfrm>
            <a:off x="1322235" y="3322571"/>
            <a:ext cx="620582" cy="243386"/>
          </a:xfrm>
          <a:prstGeom prst="rect">
            <a:avLst/>
          </a:prstGeom>
          <a:noFill/>
        </p:spPr>
        <p:txBody>
          <a:bodyPr wrap="square" lIns="96433" tIns="48216" rIns="96433" bIns="48216" rtlCol="0">
            <a:spAutoFit/>
          </a:bodyPr>
          <a:lstStyle/>
          <a:p>
            <a:pPr algn="ctr"/>
            <a:r>
              <a:rPr lang="zh-CN" altLang="en-US" sz="900" dirty="0">
                <a:latin typeface="微软雅黑" panose="020B0503020204020204" pitchFamily="34" charset="-122"/>
                <a:ea typeface="微软雅黑" panose="020B0503020204020204" pitchFamily="34" charset="-122"/>
              </a:rPr>
              <a:t>门禁</a:t>
            </a:r>
          </a:p>
        </p:txBody>
      </p:sp>
      <p:cxnSp>
        <p:nvCxnSpPr>
          <p:cNvPr id="48" name="直接连接符 47"/>
          <p:cNvCxnSpPr/>
          <p:nvPr/>
        </p:nvCxnSpPr>
        <p:spPr bwMode="auto">
          <a:xfrm>
            <a:off x="763749" y="3289832"/>
            <a:ext cx="11344641" cy="0"/>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49" name="文本框 48"/>
          <p:cNvSpPr txBox="1"/>
          <p:nvPr/>
        </p:nvSpPr>
        <p:spPr>
          <a:xfrm>
            <a:off x="1310366" y="3569521"/>
            <a:ext cx="638897" cy="243386"/>
          </a:xfrm>
          <a:prstGeom prst="rect">
            <a:avLst/>
          </a:prstGeom>
          <a:noFill/>
        </p:spPr>
        <p:txBody>
          <a:bodyPr wrap="square" lIns="96433" tIns="48216" rIns="96433" bIns="48216" rtlCol="0">
            <a:spAutoFit/>
          </a:bodyPr>
          <a:lstStyle/>
          <a:p>
            <a:pPr algn="ctr"/>
            <a:r>
              <a:rPr lang="zh-CN" altLang="en-US" sz="900" dirty="0">
                <a:latin typeface="微软雅黑" panose="020B0503020204020204" pitchFamily="34" charset="-122"/>
                <a:ea typeface="微软雅黑" panose="020B0503020204020204" pitchFamily="34" charset="-122"/>
              </a:rPr>
              <a:t>闸机</a:t>
            </a:r>
          </a:p>
        </p:txBody>
      </p:sp>
      <p:cxnSp>
        <p:nvCxnSpPr>
          <p:cNvPr id="50" name="直接连接符 49"/>
          <p:cNvCxnSpPr/>
          <p:nvPr/>
        </p:nvCxnSpPr>
        <p:spPr bwMode="auto">
          <a:xfrm>
            <a:off x="3510357" y="1724070"/>
            <a:ext cx="0" cy="4792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直接连接符 50"/>
          <p:cNvCxnSpPr/>
          <p:nvPr/>
        </p:nvCxnSpPr>
        <p:spPr bwMode="auto">
          <a:xfrm>
            <a:off x="2739407" y="1724070"/>
            <a:ext cx="0" cy="4792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直接连接符 51"/>
          <p:cNvCxnSpPr/>
          <p:nvPr/>
        </p:nvCxnSpPr>
        <p:spPr bwMode="auto">
          <a:xfrm>
            <a:off x="6079840" y="1724070"/>
            <a:ext cx="0" cy="4792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直接连接符 52"/>
          <p:cNvCxnSpPr/>
          <p:nvPr/>
        </p:nvCxnSpPr>
        <p:spPr bwMode="auto">
          <a:xfrm>
            <a:off x="5180574" y="1724070"/>
            <a:ext cx="0" cy="4792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直接连接符 53"/>
          <p:cNvCxnSpPr/>
          <p:nvPr/>
        </p:nvCxnSpPr>
        <p:spPr bwMode="auto">
          <a:xfrm>
            <a:off x="8777639" y="1724070"/>
            <a:ext cx="0" cy="4792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直接连接符 54"/>
          <p:cNvCxnSpPr/>
          <p:nvPr/>
        </p:nvCxnSpPr>
        <p:spPr bwMode="auto">
          <a:xfrm>
            <a:off x="7878373" y="1724070"/>
            <a:ext cx="0" cy="4792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直接连接符 55"/>
          <p:cNvCxnSpPr/>
          <p:nvPr/>
        </p:nvCxnSpPr>
        <p:spPr bwMode="auto">
          <a:xfrm>
            <a:off x="11448842" y="1724070"/>
            <a:ext cx="0" cy="4792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直接连接符 56"/>
          <p:cNvCxnSpPr/>
          <p:nvPr/>
        </p:nvCxnSpPr>
        <p:spPr bwMode="auto">
          <a:xfrm>
            <a:off x="10546966" y="1724070"/>
            <a:ext cx="0" cy="4792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8" name="文本框 57">
            <a:extLst>
              <a:ext uri="{FF2B5EF4-FFF2-40B4-BE49-F238E27FC236}">
                <a16:creationId xmlns:a16="http://schemas.microsoft.com/office/drawing/2014/main" xmlns="" id="{2883AE60-341C-4C2D-A4FD-3668EC9C9895}"/>
              </a:ext>
            </a:extLst>
          </p:cNvPr>
          <p:cNvSpPr txBox="1"/>
          <p:nvPr/>
        </p:nvSpPr>
        <p:spPr>
          <a:xfrm>
            <a:off x="2724081" y="1400785"/>
            <a:ext cx="801605" cy="282040"/>
          </a:xfrm>
          <a:prstGeom prst="rect">
            <a:avLst/>
          </a:prstGeom>
          <a:noFill/>
        </p:spPr>
        <p:txBody>
          <a:bodyPr wrap="square" lIns="96433" tIns="48216" rIns="96433" bIns="48216" rtlCol="0">
            <a:spAutoFit/>
          </a:bodyPr>
          <a:lstStyle/>
          <a:p>
            <a:pPr algn="ctr"/>
            <a:r>
              <a:rPr lang="en-US" altLang="zh-CN" sz="1200" b="1" dirty="0">
                <a:latin typeface="微软雅黑" panose="020B0503020204020204" pitchFamily="34" charset="-122"/>
                <a:ea typeface="微软雅黑" panose="020B0503020204020204" pitchFamily="34" charset="-122"/>
              </a:rPr>
              <a:t>Q1’18</a:t>
            </a:r>
            <a:endParaRPr lang="zh-CN" altLang="en-US" sz="1200" b="1" dirty="0">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xmlns="" id="{77EF9C1A-5D6B-467E-8525-ADCDE88AC232}"/>
              </a:ext>
            </a:extLst>
          </p:cNvPr>
          <p:cNvSpPr txBox="1"/>
          <p:nvPr/>
        </p:nvSpPr>
        <p:spPr>
          <a:xfrm>
            <a:off x="5230412" y="1398233"/>
            <a:ext cx="801605" cy="282040"/>
          </a:xfrm>
          <a:prstGeom prst="rect">
            <a:avLst/>
          </a:prstGeom>
          <a:noFill/>
        </p:spPr>
        <p:txBody>
          <a:bodyPr wrap="square" lIns="96433" tIns="48216" rIns="96433" bIns="48216" rtlCol="0">
            <a:spAutoFit/>
          </a:bodyPr>
          <a:lstStyle/>
          <a:p>
            <a:r>
              <a:rPr lang="en-US" altLang="zh-CN" sz="1200" b="1" dirty="0">
                <a:latin typeface="微软雅黑" panose="020B0503020204020204" pitchFamily="34" charset="-122"/>
                <a:ea typeface="微软雅黑" panose="020B0503020204020204" pitchFamily="34" charset="-122"/>
              </a:rPr>
              <a:t>Q2’18</a:t>
            </a:r>
            <a:endParaRPr lang="zh-CN" altLang="en-US" sz="1200" b="1" dirty="0">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xmlns="" id="{A2E67BF7-87A7-4D53-90B9-CB702C65A2A0}"/>
              </a:ext>
            </a:extLst>
          </p:cNvPr>
          <p:cNvSpPr txBox="1"/>
          <p:nvPr/>
        </p:nvSpPr>
        <p:spPr>
          <a:xfrm>
            <a:off x="7961579" y="1398233"/>
            <a:ext cx="801605" cy="282040"/>
          </a:xfrm>
          <a:prstGeom prst="rect">
            <a:avLst/>
          </a:prstGeom>
          <a:noFill/>
        </p:spPr>
        <p:txBody>
          <a:bodyPr wrap="square" lIns="96433" tIns="48216" rIns="96433" bIns="48216" rtlCol="0">
            <a:spAutoFit/>
          </a:bodyPr>
          <a:lstStyle/>
          <a:p>
            <a:r>
              <a:rPr lang="en-US" altLang="zh-CN" sz="1200" b="1" dirty="0">
                <a:latin typeface="微软雅黑" panose="020B0503020204020204" pitchFamily="34" charset="-122"/>
                <a:ea typeface="微软雅黑" panose="020B0503020204020204" pitchFamily="34" charset="-122"/>
              </a:rPr>
              <a:t>Q3’18</a:t>
            </a:r>
            <a:endParaRPr lang="zh-CN" altLang="en-US" sz="1200" b="1" dirty="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xmlns="" id="{156CC65F-B72C-40E1-88B5-5F52005F6A6B}"/>
              </a:ext>
            </a:extLst>
          </p:cNvPr>
          <p:cNvSpPr txBox="1"/>
          <p:nvPr/>
        </p:nvSpPr>
        <p:spPr>
          <a:xfrm>
            <a:off x="10590628" y="1398233"/>
            <a:ext cx="772696" cy="282040"/>
          </a:xfrm>
          <a:prstGeom prst="rect">
            <a:avLst/>
          </a:prstGeom>
          <a:noFill/>
        </p:spPr>
        <p:txBody>
          <a:bodyPr wrap="square" lIns="96433" tIns="48216" rIns="96433" bIns="48216" rtlCol="0">
            <a:spAutoFit/>
          </a:bodyPr>
          <a:lstStyle/>
          <a:p>
            <a:r>
              <a:rPr lang="en-US" altLang="zh-CN" sz="1200" b="1" dirty="0">
                <a:latin typeface="微软雅黑" panose="020B0503020204020204" pitchFamily="34" charset="-122"/>
                <a:ea typeface="微软雅黑" panose="020B0503020204020204" pitchFamily="34" charset="-122"/>
              </a:rPr>
              <a:t>Q4’18</a:t>
            </a:r>
            <a:endParaRPr lang="zh-CN" altLang="en-US" sz="1200" b="1" dirty="0">
              <a:latin typeface="微软雅黑" panose="020B0503020204020204" pitchFamily="34" charset="-122"/>
              <a:ea typeface="微软雅黑" panose="020B0503020204020204" pitchFamily="34" charset="-122"/>
            </a:endParaRPr>
          </a:p>
        </p:txBody>
      </p:sp>
      <p:cxnSp>
        <p:nvCxnSpPr>
          <p:cNvPr id="62" name="直接连接符 61"/>
          <p:cNvCxnSpPr/>
          <p:nvPr/>
        </p:nvCxnSpPr>
        <p:spPr bwMode="auto">
          <a:xfrm>
            <a:off x="763749" y="6080565"/>
            <a:ext cx="11344641" cy="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63" name="直接连接符 62"/>
          <p:cNvCxnSpPr/>
          <p:nvPr/>
        </p:nvCxnSpPr>
        <p:spPr bwMode="auto">
          <a:xfrm>
            <a:off x="763749" y="3859201"/>
            <a:ext cx="11344641" cy="0"/>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64" name="文本框 63"/>
          <p:cNvSpPr txBox="1"/>
          <p:nvPr/>
        </p:nvSpPr>
        <p:spPr>
          <a:xfrm>
            <a:off x="1019596" y="3010954"/>
            <a:ext cx="784269" cy="267725"/>
          </a:xfrm>
          <a:prstGeom prst="rect">
            <a:avLst/>
          </a:prstGeom>
          <a:noFill/>
        </p:spPr>
        <p:txBody>
          <a:bodyPr wrap="square" lIns="96433" tIns="48216" rIns="96433" bIns="48216" rtlCol="0">
            <a:spAutoFit/>
          </a:bodyPr>
          <a:lstStyle/>
          <a:p>
            <a:pPr algn="ctr"/>
            <a:r>
              <a:rPr lang="zh-CN" altLang="en-US" sz="1100" b="1" dirty="0">
                <a:latin typeface="微软雅黑" panose="020B0503020204020204" pitchFamily="34" charset="-122"/>
                <a:ea typeface="微软雅黑" panose="020B0503020204020204" pitchFamily="34" charset="-122"/>
              </a:rPr>
              <a:t>自助终端</a:t>
            </a:r>
          </a:p>
        </p:txBody>
      </p:sp>
      <p:sp>
        <p:nvSpPr>
          <p:cNvPr id="65" name="文本框 64"/>
          <p:cNvSpPr txBox="1"/>
          <p:nvPr/>
        </p:nvSpPr>
        <p:spPr>
          <a:xfrm>
            <a:off x="1015293" y="5780637"/>
            <a:ext cx="784269" cy="267725"/>
          </a:xfrm>
          <a:prstGeom prst="rect">
            <a:avLst/>
          </a:prstGeom>
          <a:noFill/>
        </p:spPr>
        <p:txBody>
          <a:bodyPr wrap="square" lIns="96433" tIns="48216" rIns="96433" bIns="48216" rtlCol="0">
            <a:spAutoFit/>
          </a:bodyPr>
          <a:lstStyle/>
          <a:p>
            <a:pPr algn="ctr"/>
            <a:r>
              <a:rPr lang="zh-CN" altLang="en-US" sz="1100" b="1" dirty="0">
                <a:latin typeface="微软雅黑" panose="020B0503020204020204" pitchFamily="34" charset="-122"/>
                <a:ea typeface="微软雅黑" panose="020B0503020204020204" pitchFamily="34" charset="-122"/>
              </a:rPr>
              <a:t>大屏</a:t>
            </a:r>
          </a:p>
        </p:txBody>
      </p:sp>
      <p:sp>
        <p:nvSpPr>
          <p:cNvPr id="66" name="文本框 65"/>
          <p:cNvSpPr txBox="1"/>
          <p:nvPr/>
        </p:nvSpPr>
        <p:spPr>
          <a:xfrm>
            <a:off x="1015293" y="6123315"/>
            <a:ext cx="784269" cy="267725"/>
          </a:xfrm>
          <a:prstGeom prst="rect">
            <a:avLst/>
          </a:prstGeom>
          <a:noFill/>
        </p:spPr>
        <p:txBody>
          <a:bodyPr wrap="square" lIns="96433" tIns="48216" rIns="96433" bIns="48216" rtlCol="0">
            <a:spAutoFit/>
          </a:bodyPr>
          <a:lstStyle/>
          <a:p>
            <a:pPr algn="ctr"/>
            <a:r>
              <a:rPr lang="zh-CN" altLang="en-US" sz="1100" b="1" dirty="0">
                <a:latin typeface="微软雅黑" panose="020B0503020204020204" pitchFamily="34" charset="-122"/>
                <a:ea typeface="微软雅黑" panose="020B0503020204020204" pitchFamily="34" charset="-122"/>
              </a:rPr>
              <a:t>人脸门锁</a:t>
            </a:r>
          </a:p>
        </p:txBody>
      </p:sp>
      <p:sp>
        <p:nvSpPr>
          <p:cNvPr id="67" name="椭圆 66">
            <a:extLst>
              <a:ext uri="{FF2B5EF4-FFF2-40B4-BE49-F238E27FC236}">
                <a16:creationId xmlns:a16="http://schemas.microsoft.com/office/drawing/2014/main" xmlns="" id="{CAB0E04B-03A2-4AC2-B53C-5EE7344E6CD6}"/>
              </a:ext>
            </a:extLst>
          </p:cNvPr>
          <p:cNvSpPr/>
          <p:nvPr/>
        </p:nvSpPr>
        <p:spPr bwMode="auto">
          <a:xfrm>
            <a:off x="5896111" y="1969419"/>
            <a:ext cx="134286" cy="134230"/>
          </a:xfrm>
          <a:prstGeom prst="ellipse">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t="100000"/>
            </a:path>
            <a:tileRect r="-100000" b="-100000"/>
          </a:gradFill>
          <a:ln w="9525" cap="flat" cmpd="sng" algn="ctr">
            <a:solidFill>
              <a:schemeClr val="tx1"/>
            </a:solidFill>
            <a:prstDash val="solid"/>
            <a:round/>
            <a:headEnd type="none" w="med" len="med"/>
            <a:tailEnd type="none" w="med" len="med"/>
          </a:ln>
        </p:spPr>
        <p:txBody>
          <a:bodyPr vert="horz" wrap="square" lIns="96433" tIns="48216" rIns="96433" bIns="48216" numCol="1" rtlCol="0" anchor="t" anchorCtr="0" compatLnSpc="1"/>
          <a:lstStyle/>
          <a:p>
            <a:pPr defTabSz="892002" eaLnBrk="0" hangingPunct="0"/>
            <a:endParaRPr lang="zh-CN" altLang="en-US">
              <a:latin typeface="微软雅黑" panose="020B0503020204020204" pitchFamily="34" charset="-122"/>
              <a:ea typeface="微软雅黑" panose="020B0503020204020204" pitchFamily="34" charset="-122"/>
            </a:endParaRPr>
          </a:p>
        </p:txBody>
      </p:sp>
      <p:sp>
        <p:nvSpPr>
          <p:cNvPr id="68" name="椭圆 67">
            <a:extLst>
              <a:ext uri="{FF2B5EF4-FFF2-40B4-BE49-F238E27FC236}">
                <a16:creationId xmlns:a16="http://schemas.microsoft.com/office/drawing/2014/main" xmlns="" id="{887B1B14-44C6-4ABE-8174-18C245E36D2D}"/>
              </a:ext>
            </a:extLst>
          </p:cNvPr>
          <p:cNvSpPr/>
          <p:nvPr/>
        </p:nvSpPr>
        <p:spPr bwMode="auto">
          <a:xfrm>
            <a:off x="5896438" y="2245991"/>
            <a:ext cx="134286" cy="134230"/>
          </a:xfrm>
          <a:prstGeom prst="ellipse">
            <a:avLst/>
          </a:prstGeom>
          <a:solidFill>
            <a:srgbClr val="FFFF00"/>
          </a:solidFill>
          <a:ln w="9525" cap="flat" cmpd="sng" algn="ctr">
            <a:solidFill>
              <a:schemeClr val="tx1"/>
            </a:solidFill>
            <a:prstDash val="solid"/>
            <a:round/>
            <a:headEnd type="none" w="med" len="med"/>
            <a:tailEnd type="none" w="med" len="med"/>
          </a:ln>
        </p:spPr>
        <p:txBody>
          <a:bodyPr vert="horz" wrap="square" lIns="96433" tIns="48216" rIns="96433" bIns="48216" numCol="1" rtlCol="0" anchor="t" anchorCtr="0" compatLnSpc="1"/>
          <a:lstStyle/>
          <a:p>
            <a:pPr defTabSz="892002" eaLnBrk="0" hangingPunct="0"/>
            <a:endParaRPr lang="zh-CN" altLang="en-US">
              <a:latin typeface="微软雅黑" panose="020B0503020204020204" pitchFamily="34" charset="-122"/>
              <a:ea typeface="微软雅黑" panose="020B0503020204020204" pitchFamily="34" charset="-122"/>
            </a:endParaRPr>
          </a:p>
        </p:txBody>
      </p:sp>
      <p:sp>
        <p:nvSpPr>
          <p:cNvPr id="69" name="椭圆 68">
            <a:extLst>
              <a:ext uri="{FF2B5EF4-FFF2-40B4-BE49-F238E27FC236}">
                <a16:creationId xmlns:a16="http://schemas.microsoft.com/office/drawing/2014/main" xmlns="" id="{4D4C1E9C-794B-4902-8D44-239DB8E2ACF8}"/>
              </a:ext>
            </a:extLst>
          </p:cNvPr>
          <p:cNvSpPr/>
          <p:nvPr/>
        </p:nvSpPr>
        <p:spPr bwMode="auto">
          <a:xfrm>
            <a:off x="5896111" y="2516146"/>
            <a:ext cx="134286" cy="134230"/>
          </a:xfrm>
          <a:prstGeom prst="ellipse">
            <a:avLst/>
          </a:prstGeom>
          <a:solidFill>
            <a:srgbClr val="00B0F0"/>
          </a:solidFill>
          <a:ln w="9525" cap="flat" cmpd="sng" algn="ctr">
            <a:solidFill>
              <a:schemeClr val="tx1"/>
            </a:solidFill>
            <a:prstDash val="solid"/>
            <a:round/>
            <a:headEnd type="none" w="med" len="med"/>
            <a:tailEnd type="none" w="med" len="med"/>
          </a:ln>
        </p:spPr>
        <p:txBody>
          <a:bodyPr vert="horz" wrap="square" lIns="96433" tIns="48216" rIns="96433" bIns="48216" numCol="1" rtlCol="0" anchor="t" anchorCtr="0" compatLnSpc="1"/>
          <a:lstStyle/>
          <a:p>
            <a:pPr defTabSz="892002" eaLnBrk="0" hangingPunct="0"/>
            <a:endParaRPr lang="zh-CN" altLang="en-US">
              <a:latin typeface="微软雅黑" panose="020B0503020204020204" pitchFamily="34" charset="-122"/>
              <a:ea typeface="微软雅黑" panose="020B0503020204020204" pitchFamily="34" charset="-122"/>
            </a:endParaRPr>
          </a:p>
        </p:txBody>
      </p:sp>
      <p:sp>
        <p:nvSpPr>
          <p:cNvPr id="70" name="椭圆 69">
            <a:extLst>
              <a:ext uri="{FF2B5EF4-FFF2-40B4-BE49-F238E27FC236}">
                <a16:creationId xmlns:a16="http://schemas.microsoft.com/office/drawing/2014/main" xmlns="" id="{830E9023-88F4-4754-A3FF-48642BFD9A96}"/>
              </a:ext>
            </a:extLst>
          </p:cNvPr>
          <p:cNvSpPr/>
          <p:nvPr/>
        </p:nvSpPr>
        <p:spPr bwMode="auto">
          <a:xfrm>
            <a:off x="5896111" y="2787412"/>
            <a:ext cx="134286" cy="134230"/>
          </a:xfrm>
          <a:prstGeom prst="ellipse">
            <a:avLst/>
          </a:prstGeom>
          <a:solidFill>
            <a:srgbClr val="92D050"/>
          </a:solidFill>
          <a:ln w="9525" cap="flat" cmpd="sng" algn="ctr">
            <a:solidFill>
              <a:schemeClr val="tx1"/>
            </a:solidFill>
            <a:prstDash val="solid"/>
            <a:round/>
            <a:headEnd type="none" w="med" len="med"/>
            <a:tailEnd type="none" w="med" len="med"/>
          </a:ln>
        </p:spPr>
        <p:txBody>
          <a:bodyPr vert="horz" wrap="square" lIns="96433" tIns="48216" rIns="96433" bIns="48216" numCol="1" rtlCol="0" anchor="t" anchorCtr="0" compatLnSpc="1"/>
          <a:lstStyle/>
          <a:p>
            <a:pPr defTabSz="892002" eaLnBrk="0" hangingPunct="0"/>
            <a:endParaRPr lang="zh-CN" altLang="en-US">
              <a:latin typeface="微软雅黑" panose="020B0503020204020204" pitchFamily="34" charset="-122"/>
              <a:ea typeface="微软雅黑" panose="020B0503020204020204" pitchFamily="34" charset="-122"/>
            </a:endParaRPr>
          </a:p>
        </p:txBody>
      </p:sp>
      <p:sp>
        <p:nvSpPr>
          <p:cNvPr id="71" name="椭圆 70">
            <a:extLst>
              <a:ext uri="{FF2B5EF4-FFF2-40B4-BE49-F238E27FC236}">
                <a16:creationId xmlns:a16="http://schemas.microsoft.com/office/drawing/2014/main" xmlns="" id="{CAB0E04B-03A2-4AC2-B53C-5EE7344E6CD6}"/>
              </a:ext>
            </a:extLst>
          </p:cNvPr>
          <p:cNvSpPr/>
          <p:nvPr/>
        </p:nvSpPr>
        <p:spPr bwMode="auto">
          <a:xfrm>
            <a:off x="7644605" y="3906648"/>
            <a:ext cx="134286" cy="134230"/>
          </a:xfrm>
          <a:prstGeom prst="ellipse">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t="100000"/>
            </a:path>
            <a:tileRect r="-100000" b="-100000"/>
          </a:gradFill>
          <a:ln w="9525" cap="flat" cmpd="sng" algn="ctr">
            <a:solidFill>
              <a:schemeClr val="tx1"/>
            </a:solidFill>
            <a:prstDash val="solid"/>
            <a:round/>
            <a:headEnd type="none" w="med" len="med"/>
            <a:tailEnd type="none" w="med" len="med"/>
          </a:ln>
        </p:spPr>
        <p:txBody>
          <a:bodyPr vert="horz" wrap="square" lIns="96433" tIns="48216" rIns="96433" bIns="48216" numCol="1" rtlCol="0" anchor="t" anchorCtr="0" compatLnSpc="1"/>
          <a:lstStyle/>
          <a:p>
            <a:pPr defTabSz="892002" eaLnBrk="0" hangingPunct="0"/>
            <a:endParaRPr lang="zh-CN" altLang="en-US">
              <a:latin typeface="微软雅黑" panose="020B0503020204020204" pitchFamily="34" charset="-122"/>
              <a:ea typeface="微软雅黑" panose="020B0503020204020204" pitchFamily="34" charset="-122"/>
            </a:endParaRPr>
          </a:p>
        </p:txBody>
      </p:sp>
      <p:sp>
        <p:nvSpPr>
          <p:cNvPr id="72" name="椭圆 71">
            <a:extLst>
              <a:ext uri="{FF2B5EF4-FFF2-40B4-BE49-F238E27FC236}">
                <a16:creationId xmlns:a16="http://schemas.microsoft.com/office/drawing/2014/main" xmlns="" id="{887B1B14-44C6-4ABE-8174-18C245E36D2D}"/>
              </a:ext>
            </a:extLst>
          </p:cNvPr>
          <p:cNvSpPr/>
          <p:nvPr/>
        </p:nvSpPr>
        <p:spPr bwMode="auto">
          <a:xfrm>
            <a:off x="7644932" y="4191332"/>
            <a:ext cx="134286" cy="134230"/>
          </a:xfrm>
          <a:prstGeom prst="ellipse">
            <a:avLst/>
          </a:prstGeom>
          <a:solidFill>
            <a:srgbClr val="FFFF00"/>
          </a:solidFill>
          <a:ln w="9525" cap="flat" cmpd="sng" algn="ctr">
            <a:solidFill>
              <a:schemeClr val="tx1"/>
            </a:solidFill>
            <a:prstDash val="solid"/>
            <a:round/>
            <a:headEnd type="none" w="med" len="med"/>
            <a:tailEnd type="none" w="med" len="med"/>
          </a:ln>
        </p:spPr>
        <p:txBody>
          <a:bodyPr vert="horz" wrap="square" lIns="96433" tIns="48216" rIns="96433" bIns="48216" numCol="1" rtlCol="0" anchor="t" anchorCtr="0" compatLnSpc="1"/>
          <a:lstStyle/>
          <a:p>
            <a:pPr defTabSz="892002" eaLnBrk="0" hangingPunct="0"/>
            <a:endParaRPr lang="zh-CN" altLang="en-US">
              <a:latin typeface="微软雅黑" panose="020B0503020204020204" pitchFamily="34" charset="-122"/>
              <a:ea typeface="微软雅黑" panose="020B0503020204020204" pitchFamily="34" charset="-122"/>
            </a:endParaRPr>
          </a:p>
        </p:txBody>
      </p:sp>
      <p:sp>
        <p:nvSpPr>
          <p:cNvPr id="73" name="椭圆 72">
            <a:extLst>
              <a:ext uri="{FF2B5EF4-FFF2-40B4-BE49-F238E27FC236}">
                <a16:creationId xmlns:a16="http://schemas.microsoft.com/office/drawing/2014/main" xmlns="" id="{4D4C1E9C-794B-4902-8D44-239DB8E2ACF8}"/>
              </a:ext>
            </a:extLst>
          </p:cNvPr>
          <p:cNvSpPr/>
          <p:nvPr/>
        </p:nvSpPr>
        <p:spPr bwMode="auto">
          <a:xfrm>
            <a:off x="7639536" y="4445970"/>
            <a:ext cx="134286" cy="134230"/>
          </a:xfrm>
          <a:prstGeom prst="ellipse">
            <a:avLst/>
          </a:prstGeom>
          <a:solidFill>
            <a:srgbClr val="00B0F0"/>
          </a:solidFill>
          <a:ln w="9525" cap="flat" cmpd="sng" algn="ctr">
            <a:solidFill>
              <a:schemeClr val="tx1"/>
            </a:solidFill>
            <a:prstDash val="solid"/>
            <a:round/>
            <a:headEnd type="none" w="med" len="med"/>
            <a:tailEnd type="none" w="med" len="med"/>
          </a:ln>
        </p:spPr>
        <p:txBody>
          <a:bodyPr vert="horz" wrap="square" lIns="96433" tIns="48216" rIns="96433" bIns="48216" numCol="1" rtlCol="0" anchor="t" anchorCtr="0" compatLnSpc="1"/>
          <a:lstStyle/>
          <a:p>
            <a:pPr defTabSz="892002" eaLnBrk="0" hangingPunct="0"/>
            <a:endParaRPr lang="zh-CN" altLang="en-US">
              <a:latin typeface="微软雅黑" panose="020B0503020204020204" pitchFamily="34" charset="-122"/>
              <a:ea typeface="微软雅黑" panose="020B0503020204020204" pitchFamily="34" charset="-122"/>
            </a:endParaRPr>
          </a:p>
        </p:txBody>
      </p:sp>
      <p:sp>
        <p:nvSpPr>
          <p:cNvPr id="74" name="椭圆 73">
            <a:extLst>
              <a:ext uri="{FF2B5EF4-FFF2-40B4-BE49-F238E27FC236}">
                <a16:creationId xmlns:a16="http://schemas.microsoft.com/office/drawing/2014/main" xmlns="" id="{830E9023-88F4-4754-A3FF-48642BFD9A96}"/>
              </a:ext>
            </a:extLst>
          </p:cNvPr>
          <p:cNvSpPr/>
          <p:nvPr/>
        </p:nvSpPr>
        <p:spPr bwMode="auto">
          <a:xfrm>
            <a:off x="7644605" y="4768812"/>
            <a:ext cx="134286" cy="134230"/>
          </a:xfrm>
          <a:prstGeom prst="ellipse">
            <a:avLst/>
          </a:prstGeom>
          <a:solidFill>
            <a:srgbClr val="92D050"/>
          </a:solidFill>
          <a:ln w="9525" cap="flat" cmpd="sng" algn="ctr">
            <a:solidFill>
              <a:schemeClr val="tx1"/>
            </a:solidFill>
            <a:prstDash val="solid"/>
            <a:round/>
            <a:headEnd type="none" w="med" len="med"/>
            <a:tailEnd type="none" w="med" len="med"/>
          </a:ln>
        </p:spPr>
        <p:txBody>
          <a:bodyPr vert="horz" wrap="square" lIns="96433" tIns="48216" rIns="96433" bIns="48216" numCol="1" rtlCol="0" anchor="t" anchorCtr="0" compatLnSpc="1"/>
          <a:lstStyle/>
          <a:p>
            <a:pPr defTabSz="892002" eaLnBrk="0" hangingPunct="0"/>
            <a:endParaRPr lang="zh-CN" altLang="en-US">
              <a:latin typeface="微软雅黑" panose="020B0503020204020204" pitchFamily="34" charset="-122"/>
              <a:ea typeface="微软雅黑" panose="020B0503020204020204" pitchFamily="34" charset="-122"/>
            </a:endParaRPr>
          </a:p>
        </p:txBody>
      </p:sp>
      <p:sp>
        <p:nvSpPr>
          <p:cNvPr id="75" name="椭圆 74">
            <a:extLst>
              <a:ext uri="{FF2B5EF4-FFF2-40B4-BE49-F238E27FC236}">
                <a16:creationId xmlns:a16="http://schemas.microsoft.com/office/drawing/2014/main" xmlns="" id="{CAB0E04B-03A2-4AC2-B53C-5EE7344E6CD6}"/>
              </a:ext>
            </a:extLst>
          </p:cNvPr>
          <p:cNvSpPr/>
          <p:nvPr/>
        </p:nvSpPr>
        <p:spPr bwMode="auto">
          <a:xfrm>
            <a:off x="7639880" y="3392840"/>
            <a:ext cx="142074" cy="133814"/>
          </a:xfrm>
          <a:prstGeom prst="ellipse">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t="100000"/>
            </a:path>
            <a:tileRect r="-100000" b="-100000"/>
          </a:gradFill>
          <a:ln w="9525" cap="flat" cmpd="sng" algn="ctr">
            <a:solidFill>
              <a:schemeClr val="tx1"/>
            </a:solidFill>
            <a:prstDash val="solid"/>
            <a:round/>
            <a:headEnd type="none" w="med" len="med"/>
            <a:tailEnd type="none" w="med" len="med"/>
          </a:ln>
        </p:spPr>
        <p:txBody>
          <a:bodyPr vert="horz" wrap="square" lIns="96433" tIns="48216" rIns="96433" bIns="48216" numCol="1" rtlCol="0" anchor="t" anchorCtr="0" compatLnSpc="1"/>
          <a:lstStyle/>
          <a:p>
            <a:pPr defTabSz="892002" eaLnBrk="0" hangingPunct="0"/>
            <a:endParaRPr lang="zh-CN" altLang="en-US">
              <a:latin typeface="微软雅黑" panose="020B0503020204020204" pitchFamily="34" charset="-122"/>
              <a:ea typeface="微软雅黑" panose="020B0503020204020204" pitchFamily="34" charset="-122"/>
            </a:endParaRPr>
          </a:p>
        </p:txBody>
      </p:sp>
      <p:sp>
        <p:nvSpPr>
          <p:cNvPr id="76" name="椭圆 75">
            <a:extLst>
              <a:ext uri="{FF2B5EF4-FFF2-40B4-BE49-F238E27FC236}">
                <a16:creationId xmlns:a16="http://schemas.microsoft.com/office/drawing/2014/main" xmlns="" id="{887B1B14-44C6-4ABE-8174-18C245E36D2D}"/>
              </a:ext>
            </a:extLst>
          </p:cNvPr>
          <p:cNvSpPr/>
          <p:nvPr/>
        </p:nvSpPr>
        <p:spPr bwMode="auto">
          <a:xfrm>
            <a:off x="7639880" y="3650631"/>
            <a:ext cx="142074" cy="130941"/>
          </a:xfrm>
          <a:prstGeom prst="ellipse">
            <a:avLst/>
          </a:prstGeom>
          <a:solidFill>
            <a:srgbClr val="FFFF00"/>
          </a:solidFill>
          <a:ln w="9525" cap="flat" cmpd="sng" algn="ctr">
            <a:solidFill>
              <a:schemeClr val="tx1"/>
            </a:solidFill>
            <a:prstDash val="solid"/>
            <a:round/>
            <a:headEnd type="none" w="med" len="med"/>
            <a:tailEnd type="none" w="med" len="med"/>
          </a:ln>
        </p:spPr>
        <p:txBody>
          <a:bodyPr vert="horz" wrap="square" lIns="96433" tIns="48216" rIns="96433" bIns="48216" numCol="1" rtlCol="0" anchor="t" anchorCtr="0" compatLnSpc="1"/>
          <a:lstStyle/>
          <a:p>
            <a:pPr>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77" name="椭圆 76">
            <a:extLst>
              <a:ext uri="{FF2B5EF4-FFF2-40B4-BE49-F238E27FC236}">
                <a16:creationId xmlns:a16="http://schemas.microsoft.com/office/drawing/2014/main" xmlns="" id="{830E9023-88F4-4754-A3FF-48642BFD9A96}"/>
              </a:ext>
            </a:extLst>
          </p:cNvPr>
          <p:cNvSpPr/>
          <p:nvPr/>
        </p:nvSpPr>
        <p:spPr bwMode="auto">
          <a:xfrm>
            <a:off x="5913194" y="3060708"/>
            <a:ext cx="134286" cy="134230"/>
          </a:xfrm>
          <a:prstGeom prst="ellipse">
            <a:avLst/>
          </a:prstGeom>
          <a:solidFill>
            <a:srgbClr val="CC3300"/>
          </a:solidFill>
          <a:ln w="9525" cap="flat" cmpd="sng" algn="ctr">
            <a:solidFill>
              <a:schemeClr val="tx1"/>
            </a:solidFill>
            <a:prstDash val="solid"/>
            <a:round/>
            <a:headEnd type="none" w="med" len="med"/>
            <a:tailEnd type="none" w="med" len="med"/>
          </a:ln>
        </p:spPr>
        <p:txBody>
          <a:bodyPr vert="horz" wrap="square" lIns="96433" tIns="48216" rIns="96433" bIns="48216" numCol="1" rtlCol="0" anchor="t" anchorCtr="0" compatLnSpc="1"/>
          <a:lstStyle/>
          <a:p>
            <a:pPr defTabSz="892002" eaLnBrk="0" hangingPunct="0"/>
            <a:endParaRPr lang="zh-CN" altLang="en-US">
              <a:latin typeface="微软雅黑" panose="020B0503020204020204" pitchFamily="34" charset="-122"/>
              <a:ea typeface="微软雅黑" panose="020B0503020204020204" pitchFamily="34" charset="-122"/>
            </a:endParaRPr>
          </a:p>
        </p:txBody>
      </p:sp>
      <p:cxnSp>
        <p:nvCxnSpPr>
          <p:cNvPr id="78" name="直接连接符 77"/>
          <p:cNvCxnSpPr/>
          <p:nvPr/>
        </p:nvCxnSpPr>
        <p:spPr bwMode="auto">
          <a:xfrm>
            <a:off x="1285887" y="3289832"/>
            <a:ext cx="0" cy="2458601"/>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79" name="直接连接符 78"/>
          <p:cNvCxnSpPr/>
          <p:nvPr/>
        </p:nvCxnSpPr>
        <p:spPr bwMode="auto">
          <a:xfrm>
            <a:off x="763749" y="5748433"/>
            <a:ext cx="11344641" cy="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80" name="直接连接符 79"/>
          <p:cNvCxnSpPr/>
          <p:nvPr/>
        </p:nvCxnSpPr>
        <p:spPr bwMode="auto">
          <a:xfrm>
            <a:off x="1968458" y="1724070"/>
            <a:ext cx="10139932" cy="0"/>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81" name="文本框 80"/>
          <p:cNvSpPr txBox="1"/>
          <p:nvPr/>
        </p:nvSpPr>
        <p:spPr>
          <a:xfrm>
            <a:off x="2145287" y="1724070"/>
            <a:ext cx="400075" cy="227161"/>
          </a:xfrm>
          <a:prstGeom prst="rect">
            <a:avLst/>
          </a:prstGeom>
          <a:noFill/>
        </p:spPr>
        <p:txBody>
          <a:bodyPr wrap="square" lIns="96433" tIns="48216" rIns="96433" bIns="48216" rtlCol="0">
            <a:spAutoFit/>
          </a:bodyPr>
          <a:lstStyle/>
          <a:p>
            <a:pPr algn="ctr"/>
            <a:r>
              <a:rPr lang="en-US" altLang="zh-CN" sz="800" b="1" dirty="0">
                <a:latin typeface="微软雅黑" panose="020B0503020204020204" pitchFamily="34" charset="-122"/>
                <a:ea typeface="微软雅黑" panose="020B0503020204020204" pitchFamily="34" charset="-122"/>
              </a:rPr>
              <a:t>1</a:t>
            </a:r>
            <a:endParaRPr lang="zh-CN" altLang="en-US" sz="800" b="1" dirty="0">
              <a:latin typeface="微软雅黑" panose="020B0503020204020204" pitchFamily="34" charset="-122"/>
              <a:ea typeface="微软雅黑" panose="020B0503020204020204" pitchFamily="34" charset="-122"/>
            </a:endParaRPr>
          </a:p>
        </p:txBody>
      </p:sp>
      <p:sp>
        <p:nvSpPr>
          <p:cNvPr id="82" name="文本框 81"/>
          <p:cNvSpPr txBox="1"/>
          <p:nvPr/>
        </p:nvSpPr>
        <p:spPr>
          <a:xfrm>
            <a:off x="2952228" y="1724070"/>
            <a:ext cx="400075" cy="227161"/>
          </a:xfrm>
          <a:prstGeom prst="rect">
            <a:avLst/>
          </a:prstGeom>
          <a:noFill/>
        </p:spPr>
        <p:txBody>
          <a:bodyPr wrap="square" lIns="96433" tIns="48216" rIns="96433" bIns="48216" rtlCol="0">
            <a:spAutoFit/>
          </a:bodyPr>
          <a:lstStyle/>
          <a:p>
            <a:pPr algn="ctr"/>
            <a:r>
              <a:rPr lang="en-US" altLang="zh-CN" sz="800" b="1" dirty="0">
                <a:latin typeface="微软雅黑" panose="020B0503020204020204" pitchFamily="34" charset="-122"/>
                <a:ea typeface="微软雅黑" panose="020B0503020204020204" pitchFamily="34" charset="-122"/>
              </a:rPr>
              <a:t>2</a:t>
            </a:r>
            <a:endParaRPr lang="zh-CN" altLang="en-US" sz="800" b="1" dirty="0">
              <a:latin typeface="微软雅黑" panose="020B0503020204020204" pitchFamily="34" charset="-122"/>
              <a:ea typeface="微软雅黑" panose="020B0503020204020204" pitchFamily="34" charset="-122"/>
            </a:endParaRPr>
          </a:p>
        </p:txBody>
      </p:sp>
      <p:sp>
        <p:nvSpPr>
          <p:cNvPr id="83" name="文本框 82"/>
          <p:cNvSpPr txBox="1"/>
          <p:nvPr/>
        </p:nvSpPr>
        <p:spPr>
          <a:xfrm>
            <a:off x="3685624" y="1724070"/>
            <a:ext cx="400075" cy="227161"/>
          </a:xfrm>
          <a:prstGeom prst="rect">
            <a:avLst/>
          </a:prstGeom>
          <a:noFill/>
        </p:spPr>
        <p:txBody>
          <a:bodyPr wrap="square" lIns="96433" tIns="48216" rIns="96433" bIns="48216" rtlCol="0">
            <a:spAutoFit/>
          </a:bodyPr>
          <a:lstStyle/>
          <a:p>
            <a:pPr algn="ctr"/>
            <a:r>
              <a:rPr lang="en-US" altLang="zh-CN" sz="800" b="1" dirty="0">
                <a:latin typeface="微软雅黑" panose="020B0503020204020204" pitchFamily="34" charset="-122"/>
                <a:ea typeface="微软雅黑" panose="020B0503020204020204" pitchFamily="34" charset="-122"/>
              </a:rPr>
              <a:t>3</a:t>
            </a:r>
            <a:endParaRPr lang="zh-CN" altLang="en-US" sz="800" b="1" dirty="0">
              <a:latin typeface="微软雅黑" panose="020B0503020204020204" pitchFamily="34" charset="-122"/>
              <a:ea typeface="微软雅黑" panose="020B0503020204020204" pitchFamily="34" charset="-122"/>
            </a:endParaRPr>
          </a:p>
        </p:txBody>
      </p:sp>
      <p:sp>
        <p:nvSpPr>
          <p:cNvPr id="84" name="文本框 83"/>
          <p:cNvSpPr txBox="1"/>
          <p:nvPr/>
        </p:nvSpPr>
        <p:spPr>
          <a:xfrm>
            <a:off x="4499937" y="1724070"/>
            <a:ext cx="400075" cy="227161"/>
          </a:xfrm>
          <a:prstGeom prst="rect">
            <a:avLst/>
          </a:prstGeom>
          <a:noFill/>
        </p:spPr>
        <p:txBody>
          <a:bodyPr wrap="square" lIns="96433" tIns="48216" rIns="96433" bIns="48216" rtlCol="0">
            <a:spAutoFit/>
          </a:bodyPr>
          <a:lstStyle/>
          <a:p>
            <a:pPr algn="ctr"/>
            <a:r>
              <a:rPr lang="en-US" altLang="zh-CN" sz="800" b="1" dirty="0">
                <a:latin typeface="微软雅黑" panose="020B0503020204020204" pitchFamily="34" charset="-122"/>
                <a:ea typeface="微软雅黑" panose="020B0503020204020204" pitchFamily="34" charset="-122"/>
              </a:rPr>
              <a:t>4</a:t>
            </a:r>
            <a:endParaRPr lang="zh-CN" altLang="en-US" sz="800" b="1" dirty="0">
              <a:latin typeface="微软雅黑" panose="020B0503020204020204" pitchFamily="34" charset="-122"/>
              <a:ea typeface="微软雅黑" panose="020B0503020204020204" pitchFamily="34" charset="-122"/>
            </a:endParaRPr>
          </a:p>
        </p:txBody>
      </p:sp>
      <p:sp>
        <p:nvSpPr>
          <p:cNvPr id="85" name="文本框 84"/>
          <p:cNvSpPr txBox="1"/>
          <p:nvPr/>
        </p:nvSpPr>
        <p:spPr>
          <a:xfrm>
            <a:off x="5399201" y="1724070"/>
            <a:ext cx="400075" cy="227161"/>
          </a:xfrm>
          <a:prstGeom prst="rect">
            <a:avLst/>
          </a:prstGeom>
          <a:noFill/>
        </p:spPr>
        <p:txBody>
          <a:bodyPr wrap="square" lIns="96433" tIns="48216" rIns="96433" bIns="48216" rtlCol="0">
            <a:spAutoFit/>
          </a:bodyPr>
          <a:lstStyle/>
          <a:p>
            <a:pPr algn="ctr"/>
            <a:r>
              <a:rPr lang="en-US" altLang="zh-CN" sz="800" b="1" dirty="0">
                <a:latin typeface="微软雅黑" panose="020B0503020204020204" pitchFamily="34" charset="-122"/>
                <a:ea typeface="微软雅黑" panose="020B0503020204020204" pitchFamily="34" charset="-122"/>
              </a:rPr>
              <a:t>5</a:t>
            </a:r>
            <a:endParaRPr lang="zh-CN" altLang="en-US" sz="800" b="1" dirty="0">
              <a:latin typeface="微软雅黑" panose="020B0503020204020204" pitchFamily="34" charset="-122"/>
              <a:ea typeface="微软雅黑" panose="020B0503020204020204" pitchFamily="34" charset="-122"/>
            </a:endParaRPr>
          </a:p>
        </p:txBody>
      </p:sp>
      <p:sp>
        <p:nvSpPr>
          <p:cNvPr id="86" name="文本框 85"/>
          <p:cNvSpPr txBox="1"/>
          <p:nvPr/>
        </p:nvSpPr>
        <p:spPr>
          <a:xfrm>
            <a:off x="6362362" y="1724070"/>
            <a:ext cx="400075" cy="227161"/>
          </a:xfrm>
          <a:prstGeom prst="rect">
            <a:avLst/>
          </a:prstGeom>
          <a:noFill/>
        </p:spPr>
        <p:txBody>
          <a:bodyPr wrap="square" lIns="96433" tIns="48216" rIns="96433" bIns="48216" rtlCol="0">
            <a:spAutoFit/>
          </a:bodyPr>
          <a:lstStyle/>
          <a:p>
            <a:pPr algn="ctr"/>
            <a:r>
              <a:rPr lang="en-US" altLang="zh-CN" sz="800" b="1" dirty="0">
                <a:latin typeface="微软雅黑" panose="020B0503020204020204" pitchFamily="34" charset="-122"/>
                <a:ea typeface="微软雅黑" panose="020B0503020204020204" pitchFamily="34" charset="-122"/>
              </a:rPr>
              <a:t>6</a:t>
            </a:r>
            <a:endParaRPr lang="zh-CN" altLang="en-US" sz="800" b="1" dirty="0">
              <a:latin typeface="微软雅黑" panose="020B0503020204020204" pitchFamily="34" charset="-122"/>
              <a:ea typeface="微软雅黑" panose="020B0503020204020204" pitchFamily="34" charset="-122"/>
            </a:endParaRPr>
          </a:p>
        </p:txBody>
      </p:sp>
      <p:sp>
        <p:nvSpPr>
          <p:cNvPr id="87" name="文本框 86"/>
          <p:cNvSpPr txBox="1"/>
          <p:nvPr/>
        </p:nvSpPr>
        <p:spPr>
          <a:xfrm>
            <a:off x="7195777" y="1724070"/>
            <a:ext cx="400075" cy="227161"/>
          </a:xfrm>
          <a:prstGeom prst="rect">
            <a:avLst/>
          </a:prstGeom>
          <a:noFill/>
        </p:spPr>
        <p:txBody>
          <a:bodyPr wrap="square" lIns="96433" tIns="48216" rIns="96433" bIns="48216" rtlCol="0">
            <a:spAutoFit/>
          </a:bodyPr>
          <a:lstStyle/>
          <a:p>
            <a:pPr algn="ctr"/>
            <a:r>
              <a:rPr lang="en-US" altLang="zh-CN" sz="800" b="1" dirty="0">
                <a:latin typeface="微软雅黑" panose="020B0503020204020204" pitchFamily="34" charset="-122"/>
                <a:ea typeface="微软雅黑" panose="020B0503020204020204" pitchFamily="34" charset="-122"/>
              </a:rPr>
              <a:t>7</a:t>
            </a:r>
            <a:endParaRPr lang="zh-CN" altLang="en-US" sz="800" b="1" dirty="0">
              <a:latin typeface="微软雅黑" panose="020B0503020204020204" pitchFamily="34" charset="-122"/>
              <a:ea typeface="微软雅黑" panose="020B0503020204020204" pitchFamily="34" charset="-122"/>
            </a:endParaRPr>
          </a:p>
        </p:txBody>
      </p:sp>
      <p:sp>
        <p:nvSpPr>
          <p:cNvPr id="88" name="文本框 87"/>
          <p:cNvSpPr txBox="1"/>
          <p:nvPr/>
        </p:nvSpPr>
        <p:spPr>
          <a:xfrm>
            <a:off x="8100589" y="1724070"/>
            <a:ext cx="400075" cy="227161"/>
          </a:xfrm>
          <a:prstGeom prst="rect">
            <a:avLst/>
          </a:prstGeom>
          <a:noFill/>
        </p:spPr>
        <p:txBody>
          <a:bodyPr wrap="square" lIns="96433" tIns="48216" rIns="96433" bIns="48216" rtlCol="0">
            <a:spAutoFit/>
          </a:bodyPr>
          <a:lstStyle/>
          <a:p>
            <a:pPr algn="ctr"/>
            <a:r>
              <a:rPr lang="en-US" altLang="zh-CN" sz="800" b="1" dirty="0">
                <a:latin typeface="微软雅黑" panose="020B0503020204020204" pitchFamily="34" charset="-122"/>
                <a:ea typeface="微软雅黑" panose="020B0503020204020204" pitchFamily="34" charset="-122"/>
              </a:rPr>
              <a:t>8</a:t>
            </a:r>
            <a:endParaRPr lang="zh-CN" altLang="en-US" sz="800" b="1" dirty="0">
              <a:latin typeface="微软雅黑" panose="020B0503020204020204" pitchFamily="34" charset="-122"/>
              <a:ea typeface="微软雅黑" panose="020B0503020204020204" pitchFamily="34" charset="-122"/>
            </a:endParaRPr>
          </a:p>
        </p:txBody>
      </p:sp>
      <p:sp>
        <p:nvSpPr>
          <p:cNvPr id="89" name="文本框 88"/>
          <p:cNvSpPr txBox="1"/>
          <p:nvPr/>
        </p:nvSpPr>
        <p:spPr>
          <a:xfrm>
            <a:off x="8994308" y="1724070"/>
            <a:ext cx="400075" cy="227161"/>
          </a:xfrm>
          <a:prstGeom prst="rect">
            <a:avLst/>
          </a:prstGeom>
          <a:noFill/>
        </p:spPr>
        <p:txBody>
          <a:bodyPr wrap="square" lIns="96433" tIns="48216" rIns="96433" bIns="48216" rtlCol="0">
            <a:spAutoFit/>
          </a:bodyPr>
          <a:lstStyle/>
          <a:p>
            <a:pPr algn="ctr"/>
            <a:r>
              <a:rPr lang="en-US" altLang="zh-CN" sz="800" b="1" dirty="0">
                <a:latin typeface="微软雅黑" panose="020B0503020204020204" pitchFamily="34" charset="-122"/>
                <a:ea typeface="微软雅黑" panose="020B0503020204020204" pitchFamily="34" charset="-122"/>
              </a:rPr>
              <a:t>9</a:t>
            </a:r>
            <a:endParaRPr lang="zh-CN" altLang="en-US" sz="800" b="1" dirty="0">
              <a:latin typeface="微软雅黑" panose="020B0503020204020204" pitchFamily="34" charset="-122"/>
              <a:ea typeface="微软雅黑" panose="020B0503020204020204" pitchFamily="34" charset="-122"/>
            </a:endParaRPr>
          </a:p>
        </p:txBody>
      </p:sp>
      <p:sp>
        <p:nvSpPr>
          <p:cNvPr id="90" name="文本框 89"/>
          <p:cNvSpPr txBox="1"/>
          <p:nvPr/>
        </p:nvSpPr>
        <p:spPr>
          <a:xfrm>
            <a:off x="9908645" y="1724070"/>
            <a:ext cx="400075" cy="227161"/>
          </a:xfrm>
          <a:prstGeom prst="rect">
            <a:avLst/>
          </a:prstGeom>
          <a:noFill/>
        </p:spPr>
        <p:txBody>
          <a:bodyPr wrap="square" lIns="96433" tIns="48216" rIns="96433" bIns="48216" rtlCol="0">
            <a:spAutoFit/>
          </a:bodyPr>
          <a:lstStyle/>
          <a:p>
            <a:pPr algn="ctr"/>
            <a:r>
              <a:rPr lang="en-US" altLang="zh-CN" sz="800" b="1" dirty="0">
                <a:latin typeface="微软雅黑" panose="020B0503020204020204" pitchFamily="34" charset="-122"/>
                <a:ea typeface="微软雅黑" panose="020B0503020204020204" pitchFamily="34" charset="-122"/>
              </a:rPr>
              <a:t>10</a:t>
            </a:r>
            <a:endParaRPr lang="zh-CN" altLang="en-US" sz="800" b="1" dirty="0">
              <a:latin typeface="微软雅黑" panose="020B0503020204020204" pitchFamily="34" charset="-122"/>
              <a:ea typeface="微软雅黑" panose="020B0503020204020204" pitchFamily="34" charset="-122"/>
            </a:endParaRPr>
          </a:p>
        </p:txBody>
      </p:sp>
      <p:sp>
        <p:nvSpPr>
          <p:cNvPr id="91" name="文本框 90"/>
          <p:cNvSpPr txBox="1"/>
          <p:nvPr/>
        </p:nvSpPr>
        <p:spPr>
          <a:xfrm>
            <a:off x="10797868" y="1724070"/>
            <a:ext cx="400075" cy="227161"/>
          </a:xfrm>
          <a:prstGeom prst="rect">
            <a:avLst/>
          </a:prstGeom>
          <a:noFill/>
        </p:spPr>
        <p:txBody>
          <a:bodyPr wrap="square" lIns="96433" tIns="48216" rIns="96433" bIns="48216" rtlCol="0">
            <a:spAutoFit/>
          </a:bodyPr>
          <a:lstStyle/>
          <a:p>
            <a:pPr algn="ctr"/>
            <a:r>
              <a:rPr lang="en-US" altLang="zh-CN" sz="800" b="1" dirty="0">
                <a:latin typeface="微软雅黑" panose="020B0503020204020204" pitchFamily="34" charset="-122"/>
                <a:ea typeface="微软雅黑" panose="020B0503020204020204" pitchFamily="34" charset="-122"/>
              </a:rPr>
              <a:t>11</a:t>
            </a:r>
            <a:endParaRPr lang="zh-CN" altLang="en-US" sz="800" b="1" dirty="0">
              <a:latin typeface="微软雅黑" panose="020B0503020204020204" pitchFamily="34" charset="-122"/>
              <a:ea typeface="微软雅黑" panose="020B0503020204020204" pitchFamily="34" charset="-122"/>
            </a:endParaRPr>
          </a:p>
        </p:txBody>
      </p:sp>
      <p:sp>
        <p:nvSpPr>
          <p:cNvPr id="92" name="文本框 91"/>
          <p:cNvSpPr txBox="1"/>
          <p:nvPr/>
        </p:nvSpPr>
        <p:spPr>
          <a:xfrm>
            <a:off x="11583610" y="1724070"/>
            <a:ext cx="400075" cy="227161"/>
          </a:xfrm>
          <a:prstGeom prst="rect">
            <a:avLst/>
          </a:prstGeom>
          <a:noFill/>
        </p:spPr>
        <p:txBody>
          <a:bodyPr wrap="square" lIns="96433" tIns="48216" rIns="96433" bIns="48216" rtlCol="0">
            <a:spAutoFit/>
          </a:bodyPr>
          <a:lstStyle/>
          <a:p>
            <a:pPr algn="ctr"/>
            <a:r>
              <a:rPr lang="en-US" altLang="zh-CN" sz="800" b="1" dirty="0">
                <a:latin typeface="微软雅黑" panose="020B0503020204020204" pitchFamily="34" charset="-122"/>
                <a:ea typeface="微软雅黑" panose="020B0503020204020204" pitchFamily="34" charset="-122"/>
              </a:rPr>
              <a:t>12</a:t>
            </a:r>
            <a:endParaRPr lang="zh-CN" altLang="en-US" sz="800" b="1" dirty="0">
              <a:latin typeface="微软雅黑" panose="020B0503020204020204" pitchFamily="34" charset="-122"/>
              <a:ea typeface="微软雅黑" panose="020B0503020204020204" pitchFamily="34" charset="-122"/>
            </a:endParaRPr>
          </a:p>
        </p:txBody>
      </p:sp>
      <p:sp>
        <p:nvSpPr>
          <p:cNvPr id="93" name="椭圆 92">
            <a:extLst>
              <a:ext uri="{FF2B5EF4-FFF2-40B4-BE49-F238E27FC236}">
                <a16:creationId xmlns:a16="http://schemas.microsoft.com/office/drawing/2014/main" xmlns="" id="{4D4C1E9C-794B-4902-8D44-239DB8E2ACF8}"/>
              </a:ext>
            </a:extLst>
          </p:cNvPr>
          <p:cNvSpPr/>
          <p:nvPr/>
        </p:nvSpPr>
        <p:spPr bwMode="auto">
          <a:xfrm>
            <a:off x="6816648" y="2516146"/>
            <a:ext cx="134286" cy="134230"/>
          </a:xfrm>
          <a:prstGeom prst="ellipse">
            <a:avLst/>
          </a:prstGeom>
          <a:solidFill>
            <a:schemeClr val="bg1">
              <a:lumMod val="95000"/>
            </a:schemeClr>
          </a:solidFill>
          <a:ln w="9525" cap="flat" cmpd="sng" algn="ctr">
            <a:solidFill>
              <a:schemeClr val="tx1"/>
            </a:solidFill>
            <a:prstDash val="sysDot"/>
            <a:round/>
            <a:headEnd type="none" w="med" len="med"/>
            <a:tailEnd type="none" w="med" len="med"/>
          </a:ln>
        </p:spPr>
        <p:txBody>
          <a:bodyPr vert="horz" wrap="square" lIns="96433" tIns="48216" rIns="96433" bIns="48216" numCol="1" rtlCol="0" anchor="t" anchorCtr="0" compatLnSpc="1"/>
          <a:lstStyle/>
          <a:p>
            <a:pPr defTabSz="892002" eaLnBrk="0" hangingPunct="0"/>
            <a:endParaRPr lang="zh-CN" altLang="en-US">
              <a:latin typeface="微软雅黑" panose="020B0503020204020204" pitchFamily="34" charset="-122"/>
              <a:ea typeface="微软雅黑" panose="020B0503020204020204" pitchFamily="34" charset="-122"/>
            </a:endParaRPr>
          </a:p>
        </p:txBody>
      </p:sp>
      <p:sp>
        <p:nvSpPr>
          <p:cNvPr id="94" name="文本框 93"/>
          <p:cNvSpPr txBox="1"/>
          <p:nvPr/>
        </p:nvSpPr>
        <p:spPr>
          <a:xfrm>
            <a:off x="5556052" y="2454772"/>
            <a:ext cx="470182" cy="210935"/>
          </a:xfrm>
          <a:prstGeom prst="rect">
            <a:avLst/>
          </a:prstGeom>
          <a:noFill/>
        </p:spPr>
        <p:txBody>
          <a:bodyPr wrap="square" lIns="96433" tIns="48216" rIns="96433" bIns="48216" rtlCol="0">
            <a:spAutoFit/>
          </a:bodyPr>
          <a:lstStyle/>
          <a:p>
            <a:r>
              <a:rPr lang="en-US" altLang="zh-CN" sz="700" dirty="0">
                <a:latin typeface="微软雅黑" panose="020B0503020204020204" pitchFamily="34" charset="-122"/>
                <a:ea typeface="微软雅黑" panose="020B0503020204020204" pitchFamily="34" charset="-122"/>
              </a:rPr>
              <a:t>720P</a:t>
            </a:r>
            <a:endParaRPr lang="zh-CN" altLang="en-US" sz="700" dirty="0">
              <a:latin typeface="微软雅黑" panose="020B0503020204020204" pitchFamily="34" charset="-122"/>
              <a:ea typeface="微软雅黑" panose="020B0503020204020204" pitchFamily="34" charset="-122"/>
            </a:endParaRPr>
          </a:p>
        </p:txBody>
      </p:sp>
      <p:sp>
        <p:nvSpPr>
          <p:cNvPr id="95" name="文本框 94"/>
          <p:cNvSpPr txBox="1"/>
          <p:nvPr/>
        </p:nvSpPr>
        <p:spPr>
          <a:xfrm>
            <a:off x="6410461" y="2483228"/>
            <a:ext cx="469299" cy="205096"/>
          </a:xfrm>
          <a:prstGeom prst="rect">
            <a:avLst/>
          </a:prstGeom>
          <a:noFill/>
        </p:spPr>
        <p:txBody>
          <a:bodyPr wrap="square" lIns="96433" tIns="48216" rIns="96433" bIns="48216" rtlCol="0">
            <a:spAutoFit/>
          </a:bodyPr>
          <a:lstStyle/>
          <a:p>
            <a:r>
              <a:rPr lang="en-US" altLang="zh-CN" sz="700" dirty="0">
                <a:latin typeface="微软雅黑" panose="020B0503020204020204" pitchFamily="34" charset="-122"/>
                <a:ea typeface="微软雅黑" panose="020B0503020204020204" pitchFamily="34" charset="-122"/>
              </a:rPr>
              <a:t>1080P</a:t>
            </a:r>
            <a:endParaRPr lang="zh-CN" altLang="en-US" sz="700" dirty="0">
              <a:latin typeface="微软雅黑" panose="020B0503020204020204" pitchFamily="34" charset="-122"/>
              <a:ea typeface="微软雅黑" panose="020B0503020204020204" pitchFamily="34" charset="-122"/>
            </a:endParaRPr>
          </a:p>
        </p:txBody>
      </p:sp>
      <p:pic>
        <p:nvPicPr>
          <p:cNvPr id="99" name="图片 98"/>
          <p:cNvPicPr>
            <a:picLocks noChangeAspect="1"/>
          </p:cNvPicPr>
          <p:nvPr/>
        </p:nvPicPr>
        <p:blipFill rotWithShape="1">
          <a:blip r:embed="rId2" cstate="print">
            <a:extLst>
              <a:ext uri="{28A0092B-C50C-407E-A947-70E740481C1C}">
                <a14:useLocalDpi xmlns:a14="http://schemas.microsoft.com/office/drawing/2010/main" val="0"/>
              </a:ext>
            </a:extLst>
          </a:blip>
          <a:srcRect l="42965" t="17362" r="41402" b="4168"/>
          <a:stretch/>
        </p:blipFill>
        <p:spPr>
          <a:xfrm flipH="1">
            <a:off x="6311777" y="2101588"/>
            <a:ext cx="336444" cy="950056"/>
          </a:xfrm>
          <a:prstGeom prst="rect">
            <a:avLst/>
          </a:prstGeom>
        </p:spPr>
      </p:pic>
      <p:pic>
        <p:nvPicPr>
          <p:cNvPr id="100" name="图片 99"/>
          <p:cNvPicPr>
            <a:picLocks noChangeAspect="1"/>
          </p:cNvPicPr>
          <p:nvPr/>
        </p:nvPicPr>
        <p:blipFill rotWithShape="1">
          <a:blip r:embed="rId3" cstate="print">
            <a:extLst>
              <a:ext uri="{28A0092B-C50C-407E-A947-70E740481C1C}">
                <a14:useLocalDpi xmlns:a14="http://schemas.microsoft.com/office/drawing/2010/main" val="0"/>
              </a:ext>
            </a:extLst>
          </a:blip>
          <a:srcRect l="53125" t="16668" r="21094" b="14584"/>
          <a:stretch/>
        </p:blipFill>
        <p:spPr>
          <a:xfrm flipH="1">
            <a:off x="5234761" y="1900210"/>
            <a:ext cx="202636" cy="303828"/>
          </a:xfrm>
          <a:prstGeom prst="rect">
            <a:avLst/>
          </a:prstGeom>
        </p:spPr>
      </p:pic>
      <p:pic>
        <p:nvPicPr>
          <p:cNvPr id="101" name="图片 100"/>
          <p:cNvPicPr>
            <a:picLocks noChangeAspect="1"/>
          </p:cNvPicPr>
          <p:nvPr/>
        </p:nvPicPr>
        <p:blipFill rotWithShape="1">
          <a:blip r:embed="rId4" cstate="print">
            <a:extLst>
              <a:ext uri="{28A0092B-C50C-407E-A947-70E740481C1C}">
                <a14:useLocalDpi xmlns:a14="http://schemas.microsoft.com/office/drawing/2010/main" val="0"/>
              </a:ext>
            </a:extLst>
          </a:blip>
          <a:srcRect l="50000" r="23829" b="11677"/>
          <a:stretch/>
        </p:blipFill>
        <p:spPr>
          <a:xfrm flipH="1">
            <a:off x="5636906" y="2094987"/>
            <a:ext cx="198282" cy="376251"/>
          </a:xfrm>
          <a:prstGeom prst="rect">
            <a:avLst/>
          </a:prstGeom>
        </p:spPr>
      </p:pic>
      <p:pic>
        <p:nvPicPr>
          <p:cNvPr id="102" name="图片 101"/>
          <p:cNvPicPr>
            <a:picLocks noChangeAspect="1"/>
          </p:cNvPicPr>
          <p:nvPr/>
        </p:nvPicPr>
        <p:blipFill rotWithShape="1">
          <a:blip r:embed="rId5" cstate="print">
            <a:extLst>
              <a:ext uri="{28A0092B-C50C-407E-A947-70E740481C1C}">
                <a14:useLocalDpi xmlns:a14="http://schemas.microsoft.com/office/drawing/2010/main" val="0"/>
              </a:ext>
            </a:extLst>
          </a:blip>
          <a:srcRect l="35938" t="14664" r="27345" b="21448"/>
          <a:stretch/>
        </p:blipFill>
        <p:spPr>
          <a:xfrm flipH="1">
            <a:off x="5225574" y="2418123"/>
            <a:ext cx="297564" cy="291112"/>
          </a:xfrm>
          <a:prstGeom prst="rect">
            <a:avLst/>
          </a:prstGeom>
        </p:spPr>
      </p:pic>
      <p:pic>
        <p:nvPicPr>
          <p:cNvPr id="103" name="图片 102"/>
          <p:cNvPicPr>
            <a:picLocks noChangeAspect="1"/>
          </p:cNvPicPr>
          <p:nvPr/>
        </p:nvPicPr>
        <p:blipFill rotWithShape="1">
          <a:blip r:embed="rId6" cstate="print">
            <a:extLst>
              <a:ext uri="{28A0092B-C50C-407E-A947-70E740481C1C}">
                <a14:useLocalDpi xmlns:a14="http://schemas.microsoft.com/office/drawing/2010/main" val="0"/>
              </a:ext>
            </a:extLst>
          </a:blip>
          <a:srcRect l="37891" r="32813"/>
          <a:stretch/>
        </p:blipFill>
        <p:spPr>
          <a:xfrm>
            <a:off x="5462138" y="3005149"/>
            <a:ext cx="376014" cy="721665"/>
          </a:xfrm>
          <a:prstGeom prst="rect">
            <a:avLst/>
          </a:prstGeom>
        </p:spPr>
      </p:pic>
      <p:pic>
        <p:nvPicPr>
          <p:cNvPr id="104" name="图片 103"/>
          <p:cNvPicPr>
            <a:picLocks noChangeAspect="1"/>
          </p:cNvPicPr>
          <p:nvPr/>
        </p:nvPicPr>
        <p:blipFill rotWithShape="1">
          <a:blip r:embed="rId7" cstate="print">
            <a:extLst>
              <a:ext uri="{28A0092B-C50C-407E-A947-70E740481C1C}">
                <a14:useLocalDpi xmlns:a14="http://schemas.microsoft.com/office/drawing/2010/main" val="0"/>
              </a:ext>
            </a:extLst>
          </a:blip>
          <a:srcRect l="35157" r="34766"/>
          <a:stretch/>
        </p:blipFill>
        <p:spPr>
          <a:xfrm>
            <a:off x="7227310" y="3147905"/>
            <a:ext cx="377232" cy="705199"/>
          </a:xfrm>
          <a:prstGeom prst="rect">
            <a:avLst/>
          </a:prstGeom>
        </p:spPr>
      </p:pic>
      <p:pic>
        <p:nvPicPr>
          <p:cNvPr id="105" name="图片 104"/>
          <p:cNvPicPr>
            <a:picLocks noChangeAspect="1"/>
          </p:cNvPicPr>
          <p:nvPr/>
        </p:nvPicPr>
        <p:blipFill rotWithShape="1">
          <a:blip r:embed="rId8" cstate="print">
            <a:extLst>
              <a:ext uri="{28A0092B-C50C-407E-A947-70E740481C1C}">
                <a14:useLocalDpi xmlns:a14="http://schemas.microsoft.com/office/drawing/2010/main" val="0"/>
              </a:ext>
            </a:extLst>
          </a:blip>
          <a:srcRect l="14064" t="13890" r="33594" b="10418"/>
          <a:stretch/>
        </p:blipFill>
        <p:spPr>
          <a:xfrm>
            <a:off x="7891776" y="3118208"/>
            <a:ext cx="679338" cy="552365"/>
          </a:xfrm>
          <a:prstGeom prst="rect">
            <a:avLst/>
          </a:prstGeom>
        </p:spPr>
      </p:pic>
      <p:pic>
        <p:nvPicPr>
          <p:cNvPr id="106" name="图片 105"/>
          <p:cNvPicPr>
            <a:picLocks noChangeAspect="1"/>
          </p:cNvPicPr>
          <p:nvPr/>
        </p:nvPicPr>
        <p:blipFill rotWithShape="1">
          <a:blip r:embed="rId9" cstate="print">
            <a:extLst>
              <a:ext uri="{28A0092B-C50C-407E-A947-70E740481C1C}">
                <a14:useLocalDpi xmlns:a14="http://schemas.microsoft.com/office/drawing/2010/main" val="0"/>
              </a:ext>
            </a:extLst>
          </a:blip>
          <a:srcRect l="30460" r="53517"/>
          <a:stretch/>
        </p:blipFill>
        <p:spPr>
          <a:xfrm>
            <a:off x="7234339" y="3962366"/>
            <a:ext cx="271779" cy="954168"/>
          </a:xfrm>
          <a:prstGeom prst="rect">
            <a:avLst/>
          </a:prstGeom>
        </p:spPr>
      </p:pic>
      <p:pic>
        <p:nvPicPr>
          <p:cNvPr id="107" name="图片 106"/>
          <p:cNvPicPr>
            <a:picLocks noChangeAspect="1"/>
          </p:cNvPicPr>
          <p:nvPr/>
        </p:nvPicPr>
        <p:blipFill rotWithShape="1">
          <a:blip r:embed="rId10" cstate="print">
            <a:extLst>
              <a:ext uri="{28A0092B-C50C-407E-A947-70E740481C1C}">
                <a14:useLocalDpi xmlns:a14="http://schemas.microsoft.com/office/drawing/2010/main" val="0"/>
              </a:ext>
            </a:extLst>
          </a:blip>
          <a:srcRect l="26563" t="11807" r="43359"/>
          <a:stretch/>
        </p:blipFill>
        <p:spPr>
          <a:xfrm>
            <a:off x="7913712" y="3751761"/>
            <a:ext cx="221144" cy="364597"/>
          </a:xfrm>
          <a:prstGeom prst="rect">
            <a:avLst/>
          </a:prstGeom>
        </p:spPr>
      </p:pic>
      <p:pic>
        <p:nvPicPr>
          <p:cNvPr id="108" name="图片 107"/>
          <p:cNvPicPr>
            <a:picLocks noChangeAspect="1"/>
          </p:cNvPicPr>
          <p:nvPr/>
        </p:nvPicPr>
        <p:blipFill rotWithShape="1">
          <a:blip r:embed="rId11" cstate="print">
            <a:extLst>
              <a:ext uri="{28A0092B-C50C-407E-A947-70E740481C1C}">
                <a14:useLocalDpi xmlns:a14="http://schemas.microsoft.com/office/drawing/2010/main" val="0"/>
              </a:ext>
            </a:extLst>
          </a:blip>
          <a:srcRect l="51172" t="9723" r="27723" b="6251"/>
          <a:stretch/>
        </p:blipFill>
        <p:spPr>
          <a:xfrm>
            <a:off x="8245058" y="3973763"/>
            <a:ext cx="214250" cy="479877"/>
          </a:xfrm>
          <a:prstGeom prst="rect">
            <a:avLst/>
          </a:prstGeom>
        </p:spPr>
      </p:pic>
      <p:pic>
        <p:nvPicPr>
          <p:cNvPr id="109" name="图片 108"/>
          <p:cNvPicPr>
            <a:picLocks noChangeAspect="1"/>
          </p:cNvPicPr>
          <p:nvPr/>
        </p:nvPicPr>
        <p:blipFill rotWithShape="1">
          <a:blip r:embed="rId12" cstate="print">
            <a:extLst>
              <a:ext uri="{28A0092B-C50C-407E-A947-70E740481C1C}">
                <a14:useLocalDpi xmlns:a14="http://schemas.microsoft.com/office/drawing/2010/main" val="0"/>
              </a:ext>
            </a:extLst>
          </a:blip>
          <a:srcRect l="18360" t="6946" r="41797" b="10418"/>
          <a:stretch/>
        </p:blipFill>
        <p:spPr>
          <a:xfrm>
            <a:off x="7899831" y="4396367"/>
            <a:ext cx="345210" cy="402578"/>
          </a:xfrm>
          <a:prstGeom prst="rect">
            <a:avLst/>
          </a:prstGeom>
        </p:spPr>
      </p:pic>
      <p:pic>
        <p:nvPicPr>
          <p:cNvPr id="111" name="图片 110"/>
          <p:cNvPicPr>
            <a:picLocks noChangeAspect="1"/>
          </p:cNvPicPr>
          <p:nvPr/>
        </p:nvPicPr>
        <p:blipFill rotWithShape="1">
          <a:blip r:embed="rId13"/>
          <a:srcRect l="44860" r="15791"/>
          <a:stretch/>
        </p:blipFill>
        <p:spPr>
          <a:xfrm>
            <a:off x="11692211" y="5780637"/>
            <a:ext cx="354169" cy="706134"/>
          </a:xfrm>
          <a:prstGeom prst="rect">
            <a:avLst/>
          </a:prstGeom>
        </p:spPr>
      </p:pic>
      <p:pic>
        <p:nvPicPr>
          <p:cNvPr id="110" name="图片 109"/>
          <p:cNvPicPr>
            <a:picLocks noChangeAspect="1"/>
          </p:cNvPicPr>
          <p:nvPr/>
        </p:nvPicPr>
        <p:blipFill rotWithShape="1">
          <a:blip r:embed="rId14" cstate="print">
            <a:extLst>
              <a:ext uri="{28A0092B-C50C-407E-A947-70E740481C1C}">
                <a14:useLocalDpi xmlns:a14="http://schemas.microsoft.com/office/drawing/2010/main" val="0"/>
              </a:ext>
            </a:extLst>
          </a:blip>
          <a:srcRect l="56686" t="22276" r="27855" b="27826"/>
          <a:stretch/>
        </p:blipFill>
        <p:spPr>
          <a:xfrm>
            <a:off x="10976976" y="5786637"/>
            <a:ext cx="377152" cy="700133"/>
          </a:xfrm>
          <a:prstGeom prst="rect">
            <a:avLst/>
          </a:prstGeom>
        </p:spPr>
      </p:pic>
      <p:sp>
        <p:nvSpPr>
          <p:cNvPr id="112" name="矩形 111"/>
          <p:cNvSpPr/>
          <p:nvPr/>
        </p:nvSpPr>
        <p:spPr>
          <a:xfrm>
            <a:off x="1451011" y="260598"/>
            <a:ext cx="4997346" cy="420539"/>
          </a:xfrm>
          <a:prstGeom prst="rect">
            <a:avLst/>
          </a:prstGeom>
          <a:effectLst/>
        </p:spPr>
        <p:txBody>
          <a:bodyPr vert="horz" wrap="none" lIns="96433" tIns="48216" rIns="96433" bIns="48216">
            <a:spAutoFit/>
          </a:bodyPr>
          <a:lstStyle/>
          <a:p>
            <a:r>
              <a:rPr lang="zh-CN" altLang="en-US" sz="2100" b="1" dirty="0">
                <a:solidFill>
                  <a:srgbClr val="2E2E2E"/>
                </a:solidFill>
                <a:latin typeface="+mj-lt"/>
                <a:ea typeface="微软雅黑" panose="020B0503020204020204" pitchFamily="34" charset="-122"/>
              </a:rPr>
              <a:t>产品及</a:t>
            </a:r>
            <a:r>
              <a:rPr lang="en-US" altLang="zh-CN" sz="2100" b="1" dirty="0">
                <a:solidFill>
                  <a:srgbClr val="2E2E2E"/>
                </a:solidFill>
                <a:latin typeface="+mj-lt"/>
                <a:ea typeface="微软雅黑" panose="020B0503020204020204" pitchFamily="34" charset="-122"/>
              </a:rPr>
              <a:t>Roadmap </a:t>
            </a:r>
            <a:r>
              <a:rPr lang="zh-CN" altLang="en-US" sz="2100" b="1" dirty="0">
                <a:solidFill>
                  <a:srgbClr val="2E2E2E"/>
                </a:solidFill>
                <a:latin typeface="+mj-lt"/>
                <a:ea typeface="微软雅黑" panose="020B0503020204020204" pitchFamily="34" charset="-122"/>
              </a:rPr>
              <a:t>（预计产品发布时间）</a:t>
            </a:r>
          </a:p>
        </p:txBody>
      </p:sp>
      <p:grpSp>
        <p:nvGrpSpPr>
          <p:cNvPr id="113" name="组合 22">
            <a:extLst>
              <a:ext uri="{FF2B5EF4-FFF2-40B4-BE49-F238E27FC236}">
                <a16:creationId xmlns:a16="http://schemas.microsoft.com/office/drawing/2014/main" xmlns="" id="{90CB7A63-7FB8-D54A-AB93-D4EF60C6BA80}"/>
              </a:ext>
            </a:extLst>
          </p:cNvPr>
          <p:cNvGrpSpPr/>
          <p:nvPr/>
        </p:nvGrpSpPr>
        <p:grpSpPr>
          <a:xfrm>
            <a:off x="325619" y="231897"/>
            <a:ext cx="1117254" cy="438262"/>
            <a:chOff x="232229" y="188685"/>
            <a:chExt cx="1686036" cy="661649"/>
          </a:xfrm>
        </p:grpSpPr>
        <p:grpSp>
          <p:nvGrpSpPr>
            <p:cNvPr id="114"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118"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5"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116" name="右箭头 115">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右箭头 116">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extLst>
      <p:ext uri="{BB962C8B-B14F-4D97-AF65-F5344CB8AC3E}">
        <p14:creationId xmlns:p14="http://schemas.microsoft.com/office/powerpoint/2010/main" val="29070467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矩形 1"/>
          <p:cNvSpPr>
            <a:spLocks noChangeArrowheads="1"/>
          </p:cNvSpPr>
          <p:nvPr>
            <p:custDataLst>
              <p:tags r:id="rId1"/>
            </p:custDataLst>
          </p:nvPr>
        </p:nvSpPr>
        <p:spPr bwMode="auto">
          <a:xfrm>
            <a:off x="1" y="814012"/>
            <a:ext cx="12858750" cy="800930"/>
          </a:xfrm>
          <a:prstGeom prst="rect">
            <a:avLst/>
          </a:prstGeom>
          <a:solidFill>
            <a:schemeClr val="bg1"/>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96433" tIns="48216" rIns="96433" bIns="48216" anchor="ctr"/>
          <a:lstStyle/>
          <a:p>
            <a:pPr algn="ctr"/>
            <a:endParaRPr lang="zh-CN" altLang="zh-CN" sz="4600">
              <a:solidFill>
                <a:srgbClr val="FFFFFF"/>
              </a:solidFill>
              <a:latin typeface="宋体" panose="02010600030101010101" pitchFamily="2" charset="-122"/>
              <a:sym typeface="宋体" panose="02010600030101010101" pitchFamily="2" charset="-122"/>
            </a:endParaRPr>
          </a:p>
        </p:txBody>
      </p:sp>
      <p:cxnSp>
        <p:nvCxnSpPr>
          <p:cNvPr id="17" name="直接连接符 16"/>
          <p:cNvCxnSpPr/>
          <p:nvPr/>
        </p:nvCxnSpPr>
        <p:spPr bwMode="auto">
          <a:xfrm>
            <a:off x="3992561" y="4415991"/>
            <a:ext cx="0" cy="1660658"/>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18" name="梯形 17"/>
          <p:cNvSpPr/>
          <p:nvPr/>
        </p:nvSpPr>
        <p:spPr bwMode="auto">
          <a:xfrm rot="5400000">
            <a:off x="2025407" y="2491528"/>
            <a:ext cx="2184823" cy="1649824"/>
          </a:xfrm>
          <a:prstGeom prst="trapezoid">
            <a:avLst>
              <a:gd name="adj" fmla="val 32718"/>
            </a:avLst>
          </a:prstGeom>
          <a:solidFill>
            <a:srgbClr val="FFFF00"/>
          </a:solidFill>
          <a:ln w="9525" cap="flat" cmpd="sng" algn="ctr">
            <a:solidFill>
              <a:schemeClr val="tx1"/>
            </a:solidFill>
            <a:prstDash val="solid"/>
            <a:round/>
            <a:headEnd type="none" w="med" len="med"/>
            <a:tailEnd type="none" w="med" len="med"/>
          </a:ln>
        </p:spPr>
        <p:txBody>
          <a:bodyPr vert="horz" wrap="square" lIns="96433" tIns="48216" rIns="96433" bIns="48216" numCol="1" rtlCol="0" anchor="t" anchorCtr="0" compatLnSpc="1"/>
          <a:lstStyle/>
          <a:p>
            <a:pPr defTabSz="892002" eaLnBrk="0" hangingPunct="0"/>
            <a:endParaRPr lang="zh-CN" altLang="en-US" sz="1500">
              <a:latin typeface="微软雅黑" panose="020B0503020204020204" pitchFamily="34" charset="-122"/>
              <a:ea typeface="微软雅黑" panose="020B0503020204020204" pitchFamily="34" charset="-122"/>
            </a:endParaRPr>
          </a:p>
        </p:txBody>
      </p:sp>
      <p:sp>
        <p:nvSpPr>
          <p:cNvPr id="19" name="矩形 18"/>
          <p:cNvSpPr/>
          <p:nvPr/>
        </p:nvSpPr>
        <p:spPr bwMode="auto">
          <a:xfrm>
            <a:off x="3979003" y="2749402"/>
            <a:ext cx="3835058" cy="1120944"/>
          </a:xfrm>
          <a:prstGeom prst="rect">
            <a:avLst/>
          </a:prstGeom>
          <a:solidFill>
            <a:srgbClr val="92D050"/>
          </a:solidFill>
          <a:ln w="9525" cap="flat" cmpd="sng" algn="ctr">
            <a:solidFill>
              <a:schemeClr val="tx1"/>
            </a:solidFill>
            <a:prstDash val="solid"/>
            <a:round/>
            <a:headEnd type="none" w="med" len="med"/>
            <a:tailEnd type="none" w="med" len="med"/>
          </a:ln>
        </p:spPr>
        <p:txBody>
          <a:bodyPr vert="horz" wrap="square" lIns="96433" tIns="48216" rIns="96433" bIns="48216" numCol="1" rtlCol="0" anchor="t" anchorCtr="0" compatLnSpc="1"/>
          <a:lstStyle/>
          <a:p>
            <a:pPr defTabSz="892002" eaLnBrk="0" hangingPunct="0"/>
            <a:endParaRPr lang="zh-CN" altLang="en-US" sz="1500">
              <a:latin typeface="微软雅黑" panose="020B0503020204020204" pitchFamily="34" charset="-122"/>
              <a:ea typeface="微软雅黑" panose="020B0503020204020204" pitchFamily="34" charset="-122"/>
            </a:endParaRPr>
          </a:p>
        </p:txBody>
      </p:sp>
      <p:sp>
        <p:nvSpPr>
          <p:cNvPr id="20" name="五边形 19"/>
          <p:cNvSpPr/>
          <p:nvPr/>
        </p:nvSpPr>
        <p:spPr bwMode="auto">
          <a:xfrm>
            <a:off x="7865707" y="2749402"/>
            <a:ext cx="4366975" cy="1120944"/>
          </a:xfrm>
          <a:prstGeom prst="homePlate">
            <a:avLst/>
          </a:prstGeom>
          <a:solidFill>
            <a:schemeClr val="accent1"/>
          </a:solidFill>
          <a:ln w="9525" cap="flat" cmpd="sng" algn="ctr">
            <a:solidFill>
              <a:schemeClr val="tx1"/>
            </a:solidFill>
            <a:prstDash val="solid"/>
            <a:round/>
            <a:headEnd type="none" w="med" len="med"/>
            <a:tailEnd type="none" w="med" len="med"/>
          </a:ln>
        </p:spPr>
        <p:txBody>
          <a:bodyPr vert="horz" wrap="square" lIns="96433" tIns="48216" rIns="96433" bIns="48216" numCol="1" rtlCol="0" anchor="t" anchorCtr="0" compatLnSpc="1"/>
          <a:lstStyle/>
          <a:p>
            <a:pPr defTabSz="892002" eaLnBrk="0" hangingPunct="0"/>
            <a:endParaRPr lang="zh-CN" altLang="en-US" sz="1500">
              <a:latin typeface="微软雅黑" panose="020B0503020204020204" pitchFamily="34" charset="-122"/>
              <a:ea typeface="微软雅黑" panose="020B0503020204020204" pitchFamily="34" charset="-122"/>
            </a:endParaRPr>
          </a:p>
        </p:txBody>
      </p:sp>
      <p:sp>
        <p:nvSpPr>
          <p:cNvPr id="22" name="文本框 21"/>
          <p:cNvSpPr txBox="1"/>
          <p:nvPr/>
        </p:nvSpPr>
        <p:spPr>
          <a:xfrm>
            <a:off x="2423591" y="3034035"/>
            <a:ext cx="1234145" cy="559039"/>
          </a:xfrm>
          <a:prstGeom prst="rect">
            <a:avLst/>
          </a:prstGeom>
          <a:noFill/>
        </p:spPr>
        <p:txBody>
          <a:bodyPr wrap="square" lIns="96433" tIns="48216" rIns="96433" bIns="48216" rtlCol="0">
            <a:spAutoFit/>
          </a:bodyPr>
          <a:lstStyle/>
          <a:p>
            <a:pPr algn="ctr"/>
            <a:r>
              <a:rPr lang="zh-CN" altLang="en-US" sz="1500" dirty="0">
                <a:latin typeface="微软雅黑" panose="020B0503020204020204" pitchFamily="34" charset="-122"/>
                <a:ea typeface="微软雅黑" panose="020B0503020204020204" pitchFamily="34" charset="-122"/>
              </a:rPr>
              <a:t>概念</a:t>
            </a:r>
            <a:endParaRPr lang="en-US" altLang="zh-CN" sz="1500" dirty="0">
              <a:latin typeface="微软雅黑" panose="020B0503020204020204" pitchFamily="34" charset="-122"/>
              <a:ea typeface="微软雅黑" panose="020B0503020204020204" pitchFamily="34" charset="-122"/>
            </a:endParaRPr>
          </a:p>
          <a:p>
            <a:pPr algn="ctr"/>
            <a:r>
              <a:rPr lang="en-US" altLang="zh-CN" sz="1500" dirty="0">
                <a:latin typeface="微软雅黑" panose="020B0503020204020204" pitchFamily="34" charset="-122"/>
                <a:ea typeface="微软雅黑" panose="020B0503020204020204" pitchFamily="34" charset="-122"/>
              </a:rPr>
              <a:t>Concept</a:t>
            </a:r>
            <a:endParaRPr lang="zh-CN" altLang="en-US" sz="15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4115805" y="3496469"/>
            <a:ext cx="1043184" cy="328206"/>
          </a:xfrm>
          <a:prstGeom prst="rect">
            <a:avLst/>
          </a:prstGeom>
          <a:noFill/>
          <a:ln>
            <a:solidFill>
              <a:schemeClr val="tx1"/>
            </a:solidFill>
          </a:ln>
        </p:spPr>
        <p:txBody>
          <a:bodyPr wrap="square" lIns="96433" tIns="48216" rIns="96433" bIns="48216" rtlCol="0">
            <a:spAutoFit/>
          </a:bodyPr>
          <a:lstStyle/>
          <a:p>
            <a:pPr algn="ctr"/>
            <a:r>
              <a:rPr lang="en-US" altLang="zh-CN" sz="1500" dirty="0">
                <a:latin typeface="微软雅黑" panose="020B0503020204020204" pitchFamily="34" charset="-122"/>
                <a:ea typeface="微软雅黑" panose="020B0503020204020204" pitchFamily="34" charset="-122"/>
              </a:rPr>
              <a:t>EVT</a:t>
            </a:r>
            <a:endParaRPr lang="zh-CN" altLang="en-US" sz="15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5242400" y="3496469"/>
            <a:ext cx="1330922" cy="328206"/>
          </a:xfrm>
          <a:prstGeom prst="rect">
            <a:avLst/>
          </a:prstGeom>
          <a:noFill/>
          <a:ln>
            <a:solidFill>
              <a:schemeClr val="tx1"/>
            </a:solidFill>
          </a:ln>
        </p:spPr>
        <p:txBody>
          <a:bodyPr wrap="square" lIns="96433" tIns="48216" rIns="96433" bIns="48216" rtlCol="0">
            <a:spAutoFit/>
          </a:bodyPr>
          <a:lstStyle/>
          <a:p>
            <a:pPr algn="ctr"/>
            <a:r>
              <a:rPr lang="en-US" altLang="zh-CN" sz="1500" dirty="0">
                <a:latin typeface="微软雅黑" panose="020B0503020204020204" pitchFamily="34" charset="-122"/>
                <a:ea typeface="微软雅黑" panose="020B0503020204020204" pitchFamily="34" charset="-122"/>
              </a:rPr>
              <a:t>DVT</a:t>
            </a:r>
            <a:endParaRPr lang="zh-CN" altLang="en-US" sz="15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6656732" y="3496469"/>
            <a:ext cx="1028185" cy="328206"/>
          </a:xfrm>
          <a:prstGeom prst="rect">
            <a:avLst/>
          </a:prstGeom>
          <a:noFill/>
          <a:ln>
            <a:solidFill>
              <a:schemeClr val="tx1"/>
            </a:solidFill>
          </a:ln>
        </p:spPr>
        <p:txBody>
          <a:bodyPr wrap="square" lIns="96433" tIns="48216" rIns="96433" bIns="48216" rtlCol="0">
            <a:spAutoFit/>
          </a:bodyPr>
          <a:lstStyle/>
          <a:p>
            <a:pPr algn="ctr"/>
            <a:r>
              <a:rPr lang="en-US" altLang="zh-CN" sz="1500" dirty="0">
                <a:latin typeface="微软雅黑" panose="020B0503020204020204" pitchFamily="34" charset="-122"/>
                <a:ea typeface="微软雅黑" panose="020B0503020204020204" pitchFamily="34" charset="-122"/>
              </a:rPr>
              <a:t>PVT</a:t>
            </a:r>
            <a:endParaRPr lang="zh-CN" altLang="en-US" sz="15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4779251" y="2802781"/>
            <a:ext cx="2088553" cy="559039"/>
          </a:xfrm>
          <a:prstGeom prst="rect">
            <a:avLst/>
          </a:prstGeom>
          <a:noFill/>
        </p:spPr>
        <p:txBody>
          <a:bodyPr wrap="square" lIns="96433" tIns="48216" rIns="96433" bIns="48216" rtlCol="0">
            <a:spAutoFit/>
          </a:bodyPr>
          <a:lstStyle/>
          <a:p>
            <a:pPr algn="ctr"/>
            <a:r>
              <a:rPr lang="zh-CN" altLang="en-US" sz="1500" dirty="0">
                <a:latin typeface="微软雅黑" panose="020B0503020204020204" pitchFamily="34" charset="-122"/>
                <a:ea typeface="微软雅黑" panose="020B0503020204020204" pitchFamily="34" charset="-122"/>
              </a:rPr>
              <a:t>产品研发</a:t>
            </a:r>
            <a:endParaRPr lang="en-US" altLang="zh-CN" sz="1500" dirty="0">
              <a:latin typeface="微软雅黑" panose="020B0503020204020204" pitchFamily="34" charset="-122"/>
              <a:ea typeface="微软雅黑" panose="020B0503020204020204" pitchFamily="34" charset="-122"/>
            </a:endParaRPr>
          </a:p>
          <a:p>
            <a:pPr algn="ctr"/>
            <a:r>
              <a:rPr lang="en-US" altLang="zh-CN" sz="1500" dirty="0">
                <a:latin typeface="微软雅黑" panose="020B0503020204020204" pitchFamily="34" charset="-122"/>
                <a:ea typeface="微软雅黑" panose="020B0503020204020204" pitchFamily="34" charset="-122"/>
              </a:rPr>
              <a:t>Development</a:t>
            </a:r>
            <a:endParaRPr lang="zh-CN" altLang="en-US" sz="15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7971837" y="3496469"/>
            <a:ext cx="759474" cy="328206"/>
          </a:xfrm>
          <a:prstGeom prst="rect">
            <a:avLst/>
          </a:prstGeom>
          <a:noFill/>
          <a:ln>
            <a:solidFill>
              <a:schemeClr val="tx1"/>
            </a:solidFill>
          </a:ln>
        </p:spPr>
        <p:txBody>
          <a:bodyPr wrap="square" lIns="96433" tIns="48216" rIns="96433" bIns="48216" rtlCol="0">
            <a:spAutoFit/>
          </a:bodyPr>
          <a:lstStyle/>
          <a:p>
            <a:pPr algn="ctr"/>
            <a:r>
              <a:rPr lang="en-US" altLang="zh-CN" sz="1500" dirty="0">
                <a:latin typeface="微软雅黑" panose="020B0503020204020204" pitchFamily="34" charset="-122"/>
                <a:ea typeface="微软雅黑" panose="020B0503020204020204" pitchFamily="34" charset="-122"/>
              </a:rPr>
              <a:t>MP</a:t>
            </a:r>
            <a:endParaRPr lang="zh-CN" altLang="en-US" sz="15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8806691" y="3496469"/>
            <a:ext cx="759474" cy="328206"/>
          </a:xfrm>
          <a:prstGeom prst="rect">
            <a:avLst/>
          </a:prstGeom>
          <a:noFill/>
          <a:ln>
            <a:solidFill>
              <a:schemeClr val="tx1"/>
            </a:solidFill>
          </a:ln>
        </p:spPr>
        <p:txBody>
          <a:bodyPr wrap="square" lIns="96433" tIns="48216" rIns="96433" bIns="48216" rtlCol="0">
            <a:spAutoFit/>
          </a:bodyPr>
          <a:lstStyle/>
          <a:p>
            <a:pPr algn="ctr"/>
            <a:r>
              <a:rPr lang="en-US" altLang="zh-CN" sz="1500" dirty="0">
                <a:latin typeface="微软雅黑" panose="020B0503020204020204" pitchFamily="34" charset="-122"/>
                <a:ea typeface="微软雅黑" panose="020B0503020204020204" pitchFamily="34" charset="-122"/>
              </a:rPr>
              <a:t>SS</a:t>
            </a:r>
            <a:endParaRPr lang="zh-CN" altLang="en-US" sz="150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9641545" y="3496469"/>
            <a:ext cx="1139211" cy="328206"/>
          </a:xfrm>
          <a:prstGeom prst="rect">
            <a:avLst/>
          </a:prstGeom>
          <a:noFill/>
          <a:ln>
            <a:solidFill>
              <a:schemeClr val="tx1"/>
            </a:solidFill>
          </a:ln>
        </p:spPr>
        <p:txBody>
          <a:bodyPr wrap="square" lIns="96433" tIns="48216" rIns="96433" bIns="48216" rtlCol="0">
            <a:spAutoFit/>
          </a:bodyPr>
          <a:lstStyle/>
          <a:p>
            <a:pPr algn="ctr"/>
            <a:r>
              <a:rPr lang="zh-CN" altLang="en-US" sz="1500" dirty="0">
                <a:latin typeface="微软雅黑" panose="020B0503020204020204" pitchFamily="34" charset="-122"/>
                <a:ea typeface="微软雅黑" panose="020B0503020204020204" pitchFamily="34" charset="-122"/>
              </a:rPr>
              <a:t>市场维护</a:t>
            </a:r>
          </a:p>
        </p:txBody>
      </p:sp>
      <p:sp>
        <p:nvSpPr>
          <p:cNvPr id="30" name="文本框 29"/>
          <p:cNvSpPr txBox="1"/>
          <p:nvPr/>
        </p:nvSpPr>
        <p:spPr>
          <a:xfrm>
            <a:off x="8861423" y="2802781"/>
            <a:ext cx="2088553" cy="559039"/>
          </a:xfrm>
          <a:prstGeom prst="rect">
            <a:avLst/>
          </a:prstGeom>
          <a:noFill/>
        </p:spPr>
        <p:txBody>
          <a:bodyPr wrap="square" lIns="96433" tIns="48216" rIns="96433" bIns="48216" rtlCol="0">
            <a:spAutoFit/>
          </a:bodyPr>
          <a:lstStyle/>
          <a:p>
            <a:pPr algn="ctr"/>
            <a:r>
              <a:rPr lang="zh-CN" altLang="en-US" sz="1500" dirty="0">
                <a:latin typeface="微软雅黑" panose="020B0503020204020204" pitchFamily="34" charset="-122"/>
                <a:ea typeface="微软雅黑" panose="020B0503020204020204" pitchFamily="34" charset="-122"/>
              </a:rPr>
              <a:t>生命周期</a:t>
            </a:r>
            <a:endParaRPr lang="en-US" altLang="zh-CN" sz="1500" dirty="0">
              <a:latin typeface="微软雅黑" panose="020B0503020204020204" pitchFamily="34" charset="-122"/>
              <a:ea typeface="微软雅黑" panose="020B0503020204020204" pitchFamily="34" charset="-122"/>
            </a:endParaRPr>
          </a:p>
          <a:p>
            <a:pPr algn="ctr"/>
            <a:r>
              <a:rPr lang="en-US" altLang="zh-CN" sz="1500" dirty="0">
                <a:latin typeface="微软雅黑" panose="020B0503020204020204" pitchFamily="34" charset="-122"/>
                <a:ea typeface="微软雅黑" panose="020B0503020204020204" pitchFamily="34" charset="-122"/>
              </a:rPr>
              <a:t>Lifecycle</a:t>
            </a:r>
            <a:endParaRPr lang="zh-CN" altLang="en-US" sz="1500"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10856135" y="3496469"/>
            <a:ext cx="700811" cy="328206"/>
          </a:xfrm>
          <a:prstGeom prst="rect">
            <a:avLst/>
          </a:prstGeom>
          <a:noFill/>
          <a:ln>
            <a:solidFill>
              <a:schemeClr val="tx1"/>
            </a:solidFill>
          </a:ln>
        </p:spPr>
        <p:txBody>
          <a:bodyPr wrap="square" lIns="96433" tIns="48216" rIns="96433" bIns="48216" rtlCol="0">
            <a:spAutoFit/>
          </a:bodyPr>
          <a:lstStyle/>
          <a:p>
            <a:pPr algn="ctr"/>
            <a:r>
              <a:rPr lang="en-US" altLang="zh-CN" sz="1500" dirty="0">
                <a:latin typeface="微软雅黑" panose="020B0503020204020204" pitchFamily="34" charset="-122"/>
                <a:ea typeface="微软雅黑" panose="020B0503020204020204" pitchFamily="34" charset="-122"/>
              </a:rPr>
              <a:t>EOL</a:t>
            </a:r>
            <a:endParaRPr lang="zh-CN" altLang="en-US" sz="1500" dirty="0">
              <a:latin typeface="微软雅黑" panose="020B0503020204020204" pitchFamily="34" charset="-122"/>
              <a:ea typeface="微软雅黑" panose="020B0503020204020204" pitchFamily="34" charset="-122"/>
            </a:endParaRPr>
          </a:p>
        </p:txBody>
      </p:sp>
      <p:cxnSp>
        <p:nvCxnSpPr>
          <p:cNvPr id="32" name="直接箭头连接符 31"/>
          <p:cNvCxnSpPr/>
          <p:nvPr/>
        </p:nvCxnSpPr>
        <p:spPr bwMode="auto">
          <a:xfrm>
            <a:off x="1645727" y="2576109"/>
            <a:ext cx="569605" cy="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33" name="文本框 32"/>
          <p:cNvSpPr txBox="1"/>
          <p:nvPr/>
        </p:nvSpPr>
        <p:spPr>
          <a:xfrm>
            <a:off x="621883" y="3171966"/>
            <a:ext cx="815545" cy="374373"/>
          </a:xfrm>
          <a:prstGeom prst="rect">
            <a:avLst/>
          </a:prstGeom>
          <a:noFill/>
        </p:spPr>
        <p:txBody>
          <a:bodyPr wrap="square" lIns="96433" tIns="48216" rIns="96433" bIns="48216" rtlCol="0">
            <a:spAutoFit/>
          </a:bodyPr>
          <a:lstStyle/>
          <a:p>
            <a:r>
              <a:rPr lang="zh-CN" altLang="en-US" dirty="0" smtClean="0">
                <a:latin typeface="微软雅黑" panose="020B0503020204020204" pitchFamily="34" charset="-122"/>
                <a:ea typeface="微软雅黑" panose="020B0503020204020204" pitchFamily="34" charset="-122"/>
              </a:rPr>
              <a:t>预研</a:t>
            </a:r>
            <a:endParaRPr lang="zh-CN" altLang="en-US" dirty="0">
              <a:latin typeface="微软雅黑" panose="020B0503020204020204" pitchFamily="34" charset="-122"/>
              <a:ea typeface="微软雅黑" panose="020B0503020204020204" pitchFamily="34" charset="-122"/>
            </a:endParaRPr>
          </a:p>
        </p:txBody>
      </p:sp>
      <p:cxnSp>
        <p:nvCxnSpPr>
          <p:cNvPr id="34" name="直接箭头连接符 33"/>
          <p:cNvCxnSpPr/>
          <p:nvPr/>
        </p:nvCxnSpPr>
        <p:spPr bwMode="auto">
          <a:xfrm>
            <a:off x="1645727" y="2988632"/>
            <a:ext cx="569605"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5" name="直接箭头连接符 34"/>
          <p:cNvCxnSpPr/>
          <p:nvPr/>
        </p:nvCxnSpPr>
        <p:spPr bwMode="auto">
          <a:xfrm>
            <a:off x="1645727" y="3401156"/>
            <a:ext cx="569605"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6" name="直接箭头连接符 35"/>
          <p:cNvCxnSpPr/>
          <p:nvPr/>
        </p:nvCxnSpPr>
        <p:spPr bwMode="auto">
          <a:xfrm>
            <a:off x="1645727" y="3813679"/>
            <a:ext cx="569605"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7" name="直接箭头连接符 36"/>
          <p:cNvCxnSpPr/>
          <p:nvPr/>
        </p:nvCxnSpPr>
        <p:spPr bwMode="auto">
          <a:xfrm>
            <a:off x="1645727" y="4226202"/>
            <a:ext cx="569605" cy="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38" name="文本框 37"/>
          <p:cNvSpPr txBox="1"/>
          <p:nvPr/>
        </p:nvSpPr>
        <p:spPr>
          <a:xfrm>
            <a:off x="1410179" y="2316498"/>
            <a:ext cx="806941" cy="266651"/>
          </a:xfrm>
          <a:prstGeom prst="rect">
            <a:avLst/>
          </a:prstGeom>
          <a:noFill/>
        </p:spPr>
        <p:txBody>
          <a:bodyPr wrap="square" lIns="96433" tIns="48216" rIns="96433" bIns="48216" rtlCol="0">
            <a:spAutoFit/>
          </a:bodyPr>
          <a:lstStyle/>
          <a:p>
            <a:pPr algn="r"/>
            <a:r>
              <a:rPr lang="zh-CN" altLang="en-US" sz="1100" dirty="0">
                <a:latin typeface="微软雅黑" panose="020B0503020204020204" pitchFamily="34" charset="-122"/>
                <a:ea typeface="微软雅黑" panose="020B0503020204020204" pitchFamily="34" charset="-122"/>
              </a:rPr>
              <a:t>市场</a:t>
            </a:r>
          </a:p>
        </p:txBody>
      </p:sp>
      <p:sp>
        <p:nvSpPr>
          <p:cNvPr id="39" name="文本框 38"/>
          <p:cNvSpPr txBox="1"/>
          <p:nvPr/>
        </p:nvSpPr>
        <p:spPr>
          <a:xfrm>
            <a:off x="1171751" y="2751518"/>
            <a:ext cx="1045370" cy="266651"/>
          </a:xfrm>
          <a:prstGeom prst="rect">
            <a:avLst/>
          </a:prstGeom>
          <a:noFill/>
        </p:spPr>
        <p:txBody>
          <a:bodyPr wrap="square" lIns="96433" tIns="48216" rIns="96433" bIns="48216" rtlCol="0">
            <a:spAutoFit/>
          </a:bodyPr>
          <a:lstStyle/>
          <a:p>
            <a:pPr algn="r"/>
            <a:r>
              <a:rPr lang="zh-CN" altLang="en-US" sz="1100" dirty="0">
                <a:latin typeface="微软雅黑" panose="020B0503020204020204" pitchFamily="34" charset="-122"/>
                <a:ea typeface="微软雅黑" panose="020B0503020204020204" pitchFamily="34" charset="-122"/>
              </a:rPr>
              <a:t>质量改进</a:t>
            </a:r>
          </a:p>
        </p:txBody>
      </p:sp>
      <p:sp>
        <p:nvSpPr>
          <p:cNvPr id="40" name="文本框 39"/>
          <p:cNvSpPr txBox="1"/>
          <p:nvPr/>
        </p:nvSpPr>
        <p:spPr>
          <a:xfrm>
            <a:off x="1171751" y="3143593"/>
            <a:ext cx="1045370" cy="266651"/>
          </a:xfrm>
          <a:prstGeom prst="rect">
            <a:avLst/>
          </a:prstGeom>
          <a:noFill/>
        </p:spPr>
        <p:txBody>
          <a:bodyPr wrap="square" lIns="96433" tIns="48216" rIns="96433" bIns="48216" rtlCol="0">
            <a:spAutoFit/>
          </a:bodyPr>
          <a:lstStyle/>
          <a:p>
            <a:pPr algn="r"/>
            <a:r>
              <a:rPr lang="zh-CN" altLang="en-US" sz="1100" dirty="0">
                <a:latin typeface="微软雅黑" panose="020B0503020204020204" pitchFamily="34" charset="-122"/>
                <a:ea typeface="微软雅黑" panose="020B0503020204020204" pitchFamily="34" charset="-122"/>
              </a:rPr>
              <a:t>客户体验提升</a:t>
            </a:r>
          </a:p>
        </p:txBody>
      </p:sp>
      <p:sp>
        <p:nvSpPr>
          <p:cNvPr id="41" name="文本框 40"/>
          <p:cNvSpPr txBox="1"/>
          <p:nvPr/>
        </p:nvSpPr>
        <p:spPr>
          <a:xfrm>
            <a:off x="1171751" y="3535666"/>
            <a:ext cx="1045370" cy="266651"/>
          </a:xfrm>
          <a:prstGeom prst="rect">
            <a:avLst/>
          </a:prstGeom>
          <a:noFill/>
        </p:spPr>
        <p:txBody>
          <a:bodyPr wrap="square" lIns="96433" tIns="48216" rIns="96433" bIns="48216" rtlCol="0">
            <a:spAutoFit/>
          </a:bodyPr>
          <a:lstStyle/>
          <a:p>
            <a:pPr algn="r"/>
            <a:r>
              <a:rPr lang="zh-CN" altLang="en-US" sz="1100" dirty="0">
                <a:latin typeface="微软雅黑" panose="020B0503020204020204" pitchFamily="34" charset="-122"/>
                <a:ea typeface="微软雅黑" panose="020B0503020204020204" pitchFamily="34" charset="-122"/>
              </a:rPr>
              <a:t>新技术引入</a:t>
            </a:r>
          </a:p>
        </p:txBody>
      </p:sp>
      <p:sp>
        <p:nvSpPr>
          <p:cNvPr id="42" name="文本框 41"/>
          <p:cNvSpPr txBox="1"/>
          <p:nvPr/>
        </p:nvSpPr>
        <p:spPr>
          <a:xfrm>
            <a:off x="1171751" y="3954006"/>
            <a:ext cx="1045370" cy="266651"/>
          </a:xfrm>
          <a:prstGeom prst="rect">
            <a:avLst/>
          </a:prstGeom>
          <a:noFill/>
        </p:spPr>
        <p:txBody>
          <a:bodyPr wrap="square" lIns="96433" tIns="48216" rIns="96433" bIns="48216" rtlCol="0">
            <a:spAutoFit/>
          </a:bodyPr>
          <a:lstStyle/>
          <a:p>
            <a:pPr algn="r"/>
            <a:r>
              <a:rPr lang="zh-CN" altLang="en-US" sz="1100" dirty="0">
                <a:latin typeface="微软雅黑" panose="020B0503020204020204" pitchFamily="34" charset="-122"/>
                <a:ea typeface="微软雅黑" panose="020B0503020204020204" pitchFamily="34" charset="-122"/>
              </a:rPr>
              <a:t>其他</a:t>
            </a:r>
          </a:p>
        </p:txBody>
      </p:sp>
      <p:sp>
        <p:nvSpPr>
          <p:cNvPr id="43" name="十字星 42"/>
          <p:cNvSpPr/>
          <p:nvPr/>
        </p:nvSpPr>
        <p:spPr bwMode="auto">
          <a:xfrm>
            <a:off x="3829908" y="3865018"/>
            <a:ext cx="284803" cy="266289"/>
          </a:xfrm>
          <a:prstGeom prst="star4">
            <a:avLst/>
          </a:prstGeom>
          <a:solidFill>
            <a:srgbClr val="FF0000"/>
          </a:solidFill>
          <a:ln w="9525" cap="flat" cmpd="sng" algn="ctr">
            <a:solidFill>
              <a:schemeClr val="tx1"/>
            </a:solidFill>
            <a:prstDash val="solid"/>
            <a:round/>
            <a:headEnd type="none" w="med" len="med"/>
            <a:tailEnd type="none" w="med" len="med"/>
          </a:ln>
        </p:spPr>
        <p:txBody>
          <a:bodyPr vert="horz" wrap="square" lIns="96433" tIns="48216" rIns="96433" bIns="48216" numCol="1" rtlCol="0" anchor="t" anchorCtr="0" compatLnSpc="1"/>
          <a:lstStyle/>
          <a:p>
            <a:pPr defTabSz="892002" eaLnBrk="0" hangingPunct="0"/>
            <a:endParaRPr lang="zh-CN" altLang="en-US">
              <a:latin typeface="微软雅黑" panose="020B0503020204020204" pitchFamily="34" charset="-122"/>
              <a:ea typeface="微软雅黑" panose="020B0503020204020204" pitchFamily="34" charset="-122"/>
            </a:endParaRPr>
          </a:p>
        </p:txBody>
      </p:sp>
      <p:sp>
        <p:nvSpPr>
          <p:cNvPr id="44" name="文本框 43"/>
          <p:cNvSpPr txBox="1"/>
          <p:nvPr/>
        </p:nvSpPr>
        <p:spPr>
          <a:xfrm>
            <a:off x="3641134" y="4102303"/>
            <a:ext cx="712007" cy="243386"/>
          </a:xfrm>
          <a:prstGeom prst="rect">
            <a:avLst/>
          </a:prstGeom>
          <a:noFill/>
        </p:spPr>
        <p:txBody>
          <a:bodyPr wrap="square" lIns="96433" tIns="48216" rIns="96433" bIns="48216" rtlCol="0">
            <a:spAutoFit/>
          </a:bodyPr>
          <a:lstStyle/>
          <a:p>
            <a:r>
              <a:rPr lang="zh-CN" altLang="en-US" sz="900" b="1" dirty="0">
                <a:solidFill>
                  <a:srgbClr val="FF0000"/>
                </a:solidFill>
                <a:latin typeface="微软雅黑" panose="020B0503020204020204" pitchFamily="34" charset="-122"/>
                <a:ea typeface="微软雅黑" panose="020B0503020204020204" pitchFamily="34" charset="-122"/>
              </a:rPr>
              <a:t>项目启动</a:t>
            </a:r>
          </a:p>
        </p:txBody>
      </p:sp>
      <p:sp>
        <p:nvSpPr>
          <p:cNvPr id="45" name="十字星 44"/>
          <p:cNvSpPr/>
          <p:nvPr/>
        </p:nvSpPr>
        <p:spPr bwMode="auto">
          <a:xfrm>
            <a:off x="7677585" y="3865018"/>
            <a:ext cx="284803" cy="266289"/>
          </a:xfrm>
          <a:prstGeom prst="star4">
            <a:avLst/>
          </a:prstGeom>
          <a:solidFill>
            <a:srgbClr val="00B0F0"/>
          </a:solidFill>
          <a:ln w="9525" cap="flat" cmpd="sng" algn="ctr">
            <a:solidFill>
              <a:schemeClr val="tx1"/>
            </a:solidFill>
            <a:prstDash val="solid"/>
            <a:round/>
            <a:headEnd type="none" w="med" len="med"/>
            <a:tailEnd type="none" w="med" len="med"/>
          </a:ln>
        </p:spPr>
        <p:txBody>
          <a:bodyPr vert="horz" wrap="square" lIns="96433" tIns="48216" rIns="96433" bIns="48216" numCol="1" rtlCol="0" anchor="t" anchorCtr="0" compatLnSpc="1"/>
          <a:lstStyle/>
          <a:p>
            <a:pPr defTabSz="892002" eaLnBrk="0" hangingPunct="0"/>
            <a:endParaRPr lang="zh-CN" altLang="en-US">
              <a:latin typeface="微软雅黑" panose="020B0503020204020204" pitchFamily="34" charset="-122"/>
              <a:ea typeface="微软雅黑" panose="020B0503020204020204" pitchFamily="34" charset="-122"/>
            </a:endParaRPr>
          </a:p>
        </p:txBody>
      </p:sp>
      <p:sp>
        <p:nvSpPr>
          <p:cNvPr id="46" name="文本框 45"/>
          <p:cNvSpPr txBox="1"/>
          <p:nvPr/>
        </p:nvSpPr>
        <p:spPr>
          <a:xfrm>
            <a:off x="7627498" y="4102303"/>
            <a:ext cx="476418" cy="374373"/>
          </a:xfrm>
          <a:prstGeom prst="rect">
            <a:avLst/>
          </a:prstGeom>
          <a:noFill/>
        </p:spPr>
        <p:txBody>
          <a:bodyPr wrap="square" lIns="96433" tIns="48216" rIns="96433" bIns="48216" rtlCol="0">
            <a:spAutoFit/>
          </a:bodyPr>
          <a:lstStyle/>
          <a:p>
            <a:r>
              <a:rPr lang="en-US" altLang="zh-CN" sz="900" dirty="0">
                <a:latin typeface="微软雅黑" panose="020B0503020204020204" pitchFamily="34" charset="-122"/>
                <a:ea typeface="微软雅黑" panose="020B0503020204020204" pitchFamily="34" charset="-122"/>
              </a:rPr>
              <a:t>PVT</a:t>
            </a:r>
          </a:p>
          <a:p>
            <a:r>
              <a:rPr lang="zh-CN" altLang="en-US" sz="900" dirty="0">
                <a:latin typeface="微软雅黑" panose="020B0503020204020204" pitchFamily="34" charset="-122"/>
                <a:ea typeface="微软雅黑" panose="020B0503020204020204" pitchFamily="34" charset="-122"/>
              </a:rPr>
              <a:t>评审</a:t>
            </a:r>
          </a:p>
        </p:txBody>
      </p:sp>
      <p:sp>
        <p:nvSpPr>
          <p:cNvPr id="47" name="十字星 46"/>
          <p:cNvSpPr/>
          <p:nvPr/>
        </p:nvSpPr>
        <p:spPr bwMode="auto">
          <a:xfrm>
            <a:off x="6430900" y="3865018"/>
            <a:ext cx="284803" cy="266289"/>
          </a:xfrm>
          <a:prstGeom prst="star4">
            <a:avLst/>
          </a:prstGeom>
          <a:solidFill>
            <a:srgbClr val="00B0F0"/>
          </a:solidFill>
          <a:ln w="9525" cap="flat" cmpd="sng" algn="ctr">
            <a:solidFill>
              <a:schemeClr val="tx1"/>
            </a:solidFill>
            <a:prstDash val="solid"/>
            <a:round/>
            <a:headEnd type="none" w="med" len="med"/>
            <a:tailEnd type="none" w="med" len="med"/>
          </a:ln>
        </p:spPr>
        <p:txBody>
          <a:bodyPr vert="horz" wrap="square" lIns="96433" tIns="48216" rIns="96433" bIns="48216" numCol="1" rtlCol="0" anchor="t" anchorCtr="0" compatLnSpc="1"/>
          <a:lstStyle/>
          <a:p>
            <a:pPr defTabSz="892002" eaLnBrk="0" hangingPunct="0"/>
            <a:endParaRPr lang="zh-CN" altLang="en-US">
              <a:latin typeface="微软雅黑" panose="020B0503020204020204" pitchFamily="34" charset="-122"/>
              <a:ea typeface="微软雅黑" panose="020B0503020204020204" pitchFamily="34" charset="-122"/>
            </a:endParaRPr>
          </a:p>
        </p:txBody>
      </p:sp>
      <p:sp>
        <p:nvSpPr>
          <p:cNvPr id="48" name="文本框 47"/>
          <p:cNvSpPr txBox="1"/>
          <p:nvPr/>
        </p:nvSpPr>
        <p:spPr>
          <a:xfrm>
            <a:off x="6380812" y="4102303"/>
            <a:ext cx="476418" cy="374373"/>
          </a:xfrm>
          <a:prstGeom prst="rect">
            <a:avLst/>
          </a:prstGeom>
          <a:noFill/>
        </p:spPr>
        <p:txBody>
          <a:bodyPr wrap="square" lIns="96433" tIns="48216" rIns="96433" bIns="48216" rtlCol="0">
            <a:spAutoFit/>
          </a:bodyPr>
          <a:lstStyle/>
          <a:p>
            <a:r>
              <a:rPr lang="en-US" altLang="zh-CN" sz="900" dirty="0">
                <a:latin typeface="微软雅黑" panose="020B0503020204020204" pitchFamily="34" charset="-122"/>
                <a:ea typeface="微软雅黑" panose="020B0503020204020204" pitchFamily="34" charset="-122"/>
              </a:rPr>
              <a:t>DVT</a:t>
            </a:r>
          </a:p>
          <a:p>
            <a:r>
              <a:rPr lang="zh-CN" altLang="en-US" sz="900" dirty="0">
                <a:latin typeface="微软雅黑" panose="020B0503020204020204" pitchFamily="34" charset="-122"/>
                <a:ea typeface="微软雅黑" panose="020B0503020204020204" pitchFamily="34" charset="-122"/>
              </a:rPr>
              <a:t>评审</a:t>
            </a:r>
          </a:p>
        </p:txBody>
      </p:sp>
      <p:sp>
        <p:nvSpPr>
          <p:cNvPr id="49" name="十字星 48"/>
          <p:cNvSpPr/>
          <p:nvPr/>
        </p:nvSpPr>
        <p:spPr bwMode="auto">
          <a:xfrm>
            <a:off x="5057983" y="3865018"/>
            <a:ext cx="284803" cy="266289"/>
          </a:xfrm>
          <a:prstGeom prst="star4">
            <a:avLst/>
          </a:prstGeom>
          <a:solidFill>
            <a:srgbClr val="00B0F0"/>
          </a:solidFill>
          <a:ln w="9525" cap="flat" cmpd="sng" algn="ctr">
            <a:solidFill>
              <a:schemeClr val="tx1"/>
            </a:solidFill>
            <a:prstDash val="solid"/>
            <a:round/>
            <a:headEnd type="none" w="med" len="med"/>
            <a:tailEnd type="none" w="med" len="med"/>
          </a:ln>
        </p:spPr>
        <p:txBody>
          <a:bodyPr vert="horz" wrap="square" lIns="96433" tIns="48216" rIns="96433" bIns="48216" numCol="1" rtlCol="0" anchor="t" anchorCtr="0" compatLnSpc="1"/>
          <a:lstStyle/>
          <a:p>
            <a:pPr defTabSz="892002" eaLnBrk="0" hangingPunct="0"/>
            <a:endParaRPr lang="zh-CN" altLang="en-US">
              <a:latin typeface="微软雅黑" panose="020B0503020204020204" pitchFamily="34" charset="-122"/>
              <a:ea typeface="微软雅黑" panose="020B0503020204020204" pitchFamily="34" charset="-122"/>
            </a:endParaRPr>
          </a:p>
        </p:txBody>
      </p:sp>
      <p:sp>
        <p:nvSpPr>
          <p:cNvPr id="50" name="文本框 49"/>
          <p:cNvSpPr txBox="1"/>
          <p:nvPr/>
        </p:nvSpPr>
        <p:spPr>
          <a:xfrm>
            <a:off x="5007896" y="4102303"/>
            <a:ext cx="476418" cy="374373"/>
          </a:xfrm>
          <a:prstGeom prst="rect">
            <a:avLst/>
          </a:prstGeom>
          <a:noFill/>
        </p:spPr>
        <p:txBody>
          <a:bodyPr wrap="square" lIns="96433" tIns="48216" rIns="96433" bIns="48216" rtlCol="0">
            <a:spAutoFit/>
          </a:bodyPr>
          <a:lstStyle/>
          <a:p>
            <a:r>
              <a:rPr lang="en-US" altLang="zh-CN" sz="900" dirty="0">
                <a:latin typeface="微软雅黑" panose="020B0503020204020204" pitchFamily="34" charset="-122"/>
                <a:ea typeface="微软雅黑" panose="020B0503020204020204" pitchFamily="34" charset="-122"/>
              </a:rPr>
              <a:t>EVT</a:t>
            </a:r>
          </a:p>
          <a:p>
            <a:r>
              <a:rPr lang="zh-CN" altLang="en-US" sz="900" dirty="0">
                <a:latin typeface="微软雅黑" panose="020B0503020204020204" pitchFamily="34" charset="-122"/>
                <a:ea typeface="微软雅黑" panose="020B0503020204020204" pitchFamily="34" charset="-122"/>
              </a:rPr>
              <a:t>评审</a:t>
            </a:r>
          </a:p>
        </p:txBody>
      </p:sp>
      <p:sp>
        <p:nvSpPr>
          <p:cNvPr id="51" name="十字星 50"/>
          <p:cNvSpPr/>
          <p:nvPr/>
        </p:nvSpPr>
        <p:spPr bwMode="auto">
          <a:xfrm>
            <a:off x="2122839" y="4319622"/>
            <a:ext cx="284803" cy="266289"/>
          </a:xfrm>
          <a:prstGeom prst="star4">
            <a:avLst/>
          </a:prstGeom>
          <a:solidFill>
            <a:srgbClr val="FF0000"/>
          </a:solidFill>
          <a:ln w="9525" cap="flat" cmpd="sng" algn="ctr">
            <a:solidFill>
              <a:schemeClr val="tx1"/>
            </a:solidFill>
            <a:prstDash val="solid"/>
            <a:round/>
            <a:headEnd type="none" w="med" len="med"/>
            <a:tailEnd type="none" w="med" len="med"/>
          </a:ln>
        </p:spPr>
        <p:txBody>
          <a:bodyPr vert="horz" wrap="square" lIns="96433" tIns="48216" rIns="96433" bIns="48216" numCol="1" rtlCol="0" anchor="t" anchorCtr="0" compatLnSpc="1"/>
          <a:lstStyle/>
          <a:p>
            <a:pPr>
              <a:buFont typeface="Arial" panose="020B0604020202020204" pitchFamily="34" charset="0"/>
              <a:buNone/>
            </a:pPr>
            <a:endParaRPr lang="zh-CN" altLang="en-US">
              <a:latin typeface="微软雅黑" panose="020B0503020204020204" pitchFamily="34" charset="-122"/>
              <a:ea typeface="微软雅黑" panose="020B0503020204020204" pitchFamily="34" charset="-122"/>
            </a:endParaRPr>
          </a:p>
        </p:txBody>
      </p:sp>
      <p:sp>
        <p:nvSpPr>
          <p:cNvPr id="52" name="文本框 51"/>
          <p:cNvSpPr txBox="1"/>
          <p:nvPr/>
        </p:nvSpPr>
        <p:spPr>
          <a:xfrm>
            <a:off x="1931224" y="4556907"/>
            <a:ext cx="712007" cy="243386"/>
          </a:xfrm>
          <a:prstGeom prst="rect">
            <a:avLst/>
          </a:prstGeom>
          <a:noFill/>
        </p:spPr>
        <p:txBody>
          <a:bodyPr wrap="square" lIns="96433" tIns="48216" rIns="96433" bIns="48216" rtlCol="0">
            <a:spAutoFit/>
          </a:bodyPr>
          <a:lstStyle/>
          <a:p>
            <a:r>
              <a:rPr lang="zh-CN" altLang="en-US" sz="900" b="1" dirty="0">
                <a:latin typeface="微软雅黑" panose="020B0503020204020204" pitchFamily="34" charset="-122"/>
                <a:ea typeface="微软雅黑" panose="020B0503020204020204" pitchFamily="34" charset="-122"/>
              </a:rPr>
              <a:t>研发立项</a:t>
            </a:r>
          </a:p>
        </p:txBody>
      </p:sp>
      <p:cxnSp>
        <p:nvCxnSpPr>
          <p:cNvPr id="53" name="直接连接符 52"/>
          <p:cNvCxnSpPr>
            <a:stCxn id="52" idx="2"/>
          </p:cNvCxnSpPr>
          <p:nvPr/>
        </p:nvCxnSpPr>
        <p:spPr bwMode="auto">
          <a:xfrm>
            <a:off x="2287227" y="4800293"/>
            <a:ext cx="0" cy="1276355"/>
          </a:xfrm>
          <a:prstGeom prst="line">
            <a:avLst/>
          </a:prstGeom>
          <a:solidFill>
            <a:srgbClr val="FF0000"/>
          </a:solidFill>
          <a:ln w="9525" cap="flat" cmpd="sng" algn="ctr">
            <a:solidFill>
              <a:schemeClr val="tx1"/>
            </a:solidFill>
            <a:prstDash val="solid"/>
            <a:round/>
            <a:headEnd type="none" w="med" len="med"/>
            <a:tailEnd type="none" w="med" len="med"/>
          </a:ln>
        </p:spPr>
      </p:cxnSp>
      <p:cxnSp>
        <p:nvCxnSpPr>
          <p:cNvPr id="54" name="直接连接符 53"/>
          <p:cNvCxnSpPr>
            <a:stCxn id="20" idx="3"/>
          </p:cNvCxnSpPr>
          <p:nvPr/>
        </p:nvCxnSpPr>
        <p:spPr bwMode="auto">
          <a:xfrm flipH="1">
            <a:off x="12218087" y="3309875"/>
            <a:ext cx="14596" cy="2766774"/>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55" name="直接连接符 54"/>
          <p:cNvCxnSpPr/>
          <p:nvPr/>
        </p:nvCxnSpPr>
        <p:spPr bwMode="auto">
          <a:xfrm>
            <a:off x="897850" y="5317491"/>
            <a:ext cx="11334832" cy="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56" name="直接连接符 55"/>
          <p:cNvCxnSpPr/>
          <p:nvPr/>
        </p:nvCxnSpPr>
        <p:spPr bwMode="auto">
          <a:xfrm>
            <a:off x="7865707" y="4415991"/>
            <a:ext cx="0" cy="1660658"/>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57" name="文本框 56"/>
          <p:cNvSpPr txBox="1"/>
          <p:nvPr/>
        </p:nvSpPr>
        <p:spPr>
          <a:xfrm>
            <a:off x="7814061" y="5317491"/>
            <a:ext cx="3654968" cy="266651"/>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一代产品维护</a:t>
            </a:r>
          </a:p>
        </p:txBody>
      </p:sp>
      <p:sp>
        <p:nvSpPr>
          <p:cNvPr id="58" name="文本框 57"/>
          <p:cNvSpPr txBox="1"/>
          <p:nvPr/>
        </p:nvSpPr>
        <p:spPr>
          <a:xfrm>
            <a:off x="2239948" y="5317491"/>
            <a:ext cx="1903989" cy="774482"/>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工业系列（门禁</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闸机）</a:t>
            </a:r>
            <a:endParaRPr lang="en-US" altLang="zh-CN" sz="1100" dirty="0">
              <a:latin typeface="微软雅黑" panose="020B0503020204020204" pitchFamily="34" charset="-122"/>
              <a:ea typeface="微软雅黑" panose="020B0503020204020204" pitchFamily="34" charset="-122"/>
            </a:endParaRPr>
          </a:p>
          <a:p>
            <a:pPr marL="301352" indent="-301352">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奢华系列</a:t>
            </a:r>
            <a:endParaRPr lang="en-US" altLang="zh-CN" sz="1100" dirty="0">
              <a:latin typeface="微软雅黑" panose="020B0503020204020204" pitchFamily="34" charset="-122"/>
              <a:ea typeface="微软雅黑" panose="020B0503020204020204" pitchFamily="34" charset="-122"/>
            </a:endParaRPr>
          </a:p>
          <a:p>
            <a:pPr marL="301352" indent="-301352">
              <a:buFont typeface="Arial" panose="020B0604020202020204" pitchFamily="34" charset="0"/>
              <a:buChar char="•"/>
            </a:pPr>
            <a:r>
              <a:rPr lang="en-US" altLang="zh-CN" sz="1100" dirty="0">
                <a:latin typeface="微软雅黑" panose="020B0503020204020204" pitchFamily="34" charset="-122"/>
                <a:ea typeface="微软雅黑" panose="020B0503020204020204" pitchFamily="34" charset="-122"/>
              </a:rPr>
              <a:t>ODM</a:t>
            </a:r>
            <a:r>
              <a:rPr lang="zh-CN" altLang="en-US" sz="1100" dirty="0">
                <a:latin typeface="微软雅黑" panose="020B0503020204020204" pitchFamily="34" charset="-122"/>
                <a:ea typeface="微软雅黑" panose="020B0503020204020204" pitchFamily="34" charset="-122"/>
              </a:rPr>
              <a:t>闸机二供导入</a:t>
            </a:r>
            <a:endParaRPr lang="en-US" altLang="zh-CN" sz="1100" dirty="0">
              <a:latin typeface="微软雅黑" panose="020B0503020204020204" pitchFamily="34" charset="-122"/>
              <a:ea typeface="微软雅黑" panose="020B0503020204020204" pitchFamily="34" charset="-122"/>
            </a:endParaRPr>
          </a:p>
        </p:txBody>
      </p:sp>
      <p:sp>
        <p:nvSpPr>
          <p:cNvPr id="59" name="文本框 58"/>
          <p:cNvSpPr txBox="1"/>
          <p:nvPr/>
        </p:nvSpPr>
        <p:spPr>
          <a:xfrm>
            <a:off x="888042" y="5317491"/>
            <a:ext cx="1535550" cy="605205"/>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人脸门锁</a:t>
            </a:r>
            <a:endParaRPr lang="en-US" altLang="zh-CN" sz="1100" dirty="0">
              <a:latin typeface="微软雅黑" panose="020B0503020204020204" pitchFamily="34" charset="-122"/>
              <a:ea typeface="微软雅黑" panose="020B0503020204020204" pitchFamily="34" charset="-122"/>
            </a:endParaRPr>
          </a:p>
          <a:p>
            <a:pPr marL="301352" indent="-301352">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大屏</a:t>
            </a:r>
            <a:r>
              <a:rPr lang="en-US" altLang="zh-CN" sz="1100" dirty="0">
                <a:latin typeface="微软雅黑" panose="020B0503020204020204" pitchFamily="34" charset="-122"/>
                <a:ea typeface="微软雅黑" panose="020B0503020204020204" pitchFamily="34" charset="-122"/>
              </a:rPr>
              <a:t>&amp;3D</a:t>
            </a:r>
            <a:r>
              <a:rPr lang="zh-CN" altLang="en-US" sz="1100" dirty="0">
                <a:latin typeface="微软雅黑" panose="020B0503020204020204" pitchFamily="34" charset="-122"/>
                <a:ea typeface="微软雅黑" panose="020B0503020204020204" pitchFamily="34" charset="-122"/>
              </a:rPr>
              <a:t>试衣镜</a:t>
            </a:r>
            <a:endParaRPr lang="en-US" altLang="zh-CN" sz="1100" dirty="0">
              <a:latin typeface="微软雅黑" panose="020B0503020204020204" pitchFamily="34" charset="-122"/>
              <a:ea typeface="微软雅黑" panose="020B0503020204020204" pitchFamily="34" charset="-122"/>
            </a:endParaRPr>
          </a:p>
          <a:p>
            <a:pPr marL="301352" indent="-301352">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自研闸机</a:t>
            </a:r>
            <a:endParaRPr lang="en-US" altLang="zh-CN" sz="1100" dirty="0">
              <a:latin typeface="微软雅黑" panose="020B0503020204020204" pitchFamily="34" charset="-122"/>
              <a:ea typeface="微软雅黑" panose="020B0503020204020204" pitchFamily="34" charset="-122"/>
            </a:endParaRPr>
          </a:p>
        </p:txBody>
      </p:sp>
      <p:sp>
        <p:nvSpPr>
          <p:cNvPr id="60" name="文本框 59"/>
          <p:cNvSpPr txBox="1"/>
          <p:nvPr/>
        </p:nvSpPr>
        <p:spPr>
          <a:xfrm>
            <a:off x="4017901" y="5327970"/>
            <a:ext cx="3047102" cy="435928"/>
          </a:xfrm>
          <a:prstGeom prst="rect">
            <a:avLst/>
          </a:prstGeom>
          <a:noFill/>
        </p:spPr>
        <p:txBody>
          <a:bodyPr wrap="square" lIns="96433" tIns="48216" rIns="96433" bIns="48216" rtlCol="0">
            <a:spAutoFit/>
          </a:bodyPr>
          <a:lstStyle/>
          <a:p>
            <a:pPr marL="301352" indent="-301352">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通用 系列（门禁</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闸机头</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桌面机</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单屏）</a:t>
            </a:r>
            <a:endParaRPr lang="en-US" altLang="zh-CN" sz="1100" dirty="0">
              <a:latin typeface="微软雅黑" panose="020B0503020204020204" pitchFamily="34" charset="-122"/>
              <a:ea typeface="微软雅黑" panose="020B0503020204020204" pitchFamily="34" charset="-122"/>
            </a:endParaRPr>
          </a:p>
          <a:p>
            <a:pPr marL="301352" indent="-301352">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自助终端</a:t>
            </a:r>
            <a:endParaRPr lang="en-US" altLang="zh-CN" sz="1100" dirty="0">
              <a:latin typeface="微软雅黑" panose="020B0503020204020204" pitchFamily="34" charset="-122"/>
              <a:ea typeface="微软雅黑" panose="020B0503020204020204" pitchFamily="34" charset="-122"/>
            </a:endParaRPr>
          </a:p>
        </p:txBody>
      </p:sp>
      <p:sp>
        <p:nvSpPr>
          <p:cNvPr id="61" name="文本框 60"/>
          <p:cNvSpPr txBox="1"/>
          <p:nvPr/>
        </p:nvSpPr>
        <p:spPr>
          <a:xfrm>
            <a:off x="3342248" y="4326968"/>
            <a:ext cx="1449223" cy="943759"/>
          </a:xfrm>
          <a:prstGeom prst="rect">
            <a:avLst/>
          </a:prstGeom>
          <a:solidFill>
            <a:schemeClr val="bg1"/>
          </a:solidFill>
        </p:spPr>
        <p:txBody>
          <a:bodyPr wrap="square" lIns="96433" tIns="48216" rIns="96433" bIns="48216" rtlCol="0">
            <a:spAutoFit/>
          </a:bodyPr>
          <a:lstStyle/>
          <a:p>
            <a:pPr marL="301352" indent="-301352">
              <a:buFont typeface="Arial" panose="020B0604020202020204" pitchFamily="34" charset="0"/>
              <a:buChar char="•"/>
            </a:pPr>
            <a:r>
              <a:rPr lang="en-US" altLang="zh-CN" sz="1100" dirty="0">
                <a:solidFill>
                  <a:srgbClr val="FF0000"/>
                </a:solidFill>
                <a:latin typeface="微软雅黑" panose="020B0503020204020204" pitchFamily="34" charset="-122"/>
                <a:ea typeface="微软雅黑" panose="020B0503020204020204" pitchFamily="34" charset="-122"/>
              </a:rPr>
              <a:t>ID Fix</a:t>
            </a:r>
          </a:p>
          <a:p>
            <a:pPr marL="301352" indent="-301352">
              <a:buFont typeface="Arial" panose="020B0604020202020204" pitchFamily="34" charset="0"/>
              <a:buChar char="•"/>
            </a:pPr>
            <a:r>
              <a:rPr lang="en-US" altLang="zh-CN" sz="1100" dirty="0">
                <a:solidFill>
                  <a:srgbClr val="FF0000"/>
                </a:solidFill>
                <a:latin typeface="微软雅黑" panose="020B0503020204020204" pitchFamily="34" charset="-122"/>
                <a:ea typeface="微软雅黑" panose="020B0503020204020204" pitchFamily="34" charset="-122"/>
              </a:rPr>
              <a:t>PRD v1.0</a:t>
            </a:r>
          </a:p>
          <a:p>
            <a:pPr marL="301352" indent="-301352">
              <a:buFont typeface="Arial" panose="020B0604020202020204" pitchFamily="34" charset="0"/>
              <a:buChar char="•"/>
            </a:pPr>
            <a:r>
              <a:rPr lang="en-US" altLang="zh-CN" sz="1100" dirty="0">
                <a:solidFill>
                  <a:srgbClr val="FF0000"/>
                </a:solidFill>
                <a:latin typeface="微软雅黑" panose="020B0503020204020204" pitchFamily="34" charset="-122"/>
                <a:ea typeface="微软雅黑" panose="020B0503020204020204" pitchFamily="34" charset="-122"/>
              </a:rPr>
              <a:t>Cost Evaluate</a:t>
            </a:r>
          </a:p>
          <a:p>
            <a:pPr marL="301352" indent="-301352">
              <a:buFont typeface="Arial" panose="020B0604020202020204" pitchFamily="34" charset="0"/>
              <a:buChar char="•"/>
            </a:pPr>
            <a:r>
              <a:rPr lang="en-US" altLang="zh-CN" sz="1100" dirty="0">
                <a:solidFill>
                  <a:srgbClr val="FF0000"/>
                </a:solidFill>
                <a:latin typeface="微软雅黑" panose="020B0503020204020204" pitchFamily="34" charset="-122"/>
                <a:ea typeface="微软雅黑" panose="020B0503020204020204" pitchFamily="34" charset="-122"/>
              </a:rPr>
              <a:t>Schedule</a:t>
            </a:r>
          </a:p>
          <a:p>
            <a:pPr marL="301352" indent="-301352">
              <a:buFont typeface="Arial" panose="020B0604020202020204" pitchFamily="34" charset="0"/>
              <a:buChar char="•"/>
            </a:pPr>
            <a:r>
              <a:rPr lang="en-US" altLang="zh-CN" sz="1100" dirty="0">
                <a:solidFill>
                  <a:srgbClr val="FF0000"/>
                </a:solidFill>
                <a:latin typeface="微软雅黑" panose="020B0503020204020204" pitchFamily="34" charset="-122"/>
                <a:ea typeface="微软雅黑" panose="020B0503020204020204" pitchFamily="34" charset="-122"/>
              </a:rPr>
              <a:t>……</a:t>
            </a:r>
          </a:p>
        </p:txBody>
      </p:sp>
      <p:cxnSp>
        <p:nvCxnSpPr>
          <p:cNvPr id="62" name="直接连接符 61"/>
          <p:cNvCxnSpPr>
            <a:endCxn id="20" idx="3"/>
          </p:cNvCxnSpPr>
          <p:nvPr/>
        </p:nvCxnSpPr>
        <p:spPr bwMode="auto">
          <a:xfrm>
            <a:off x="12232682" y="1664219"/>
            <a:ext cx="0" cy="1645656"/>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63" name="直接连接符 62"/>
          <p:cNvCxnSpPr/>
          <p:nvPr/>
        </p:nvCxnSpPr>
        <p:spPr bwMode="auto">
          <a:xfrm>
            <a:off x="3962188" y="1664218"/>
            <a:ext cx="0" cy="1085184"/>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64" name="直接连接符 63"/>
          <p:cNvCxnSpPr/>
          <p:nvPr/>
        </p:nvCxnSpPr>
        <p:spPr bwMode="auto">
          <a:xfrm>
            <a:off x="7843275" y="1664218"/>
            <a:ext cx="0" cy="1085184"/>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65" name="直接箭头连接符 64"/>
          <p:cNvCxnSpPr/>
          <p:nvPr/>
        </p:nvCxnSpPr>
        <p:spPr bwMode="auto">
          <a:xfrm>
            <a:off x="2834193" y="1898088"/>
            <a:ext cx="1138117" cy="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66" name="文本框 65"/>
          <p:cNvSpPr txBox="1"/>
          <p:nvPr/>
        </p:nvSpPr>
        <p:spPr>
          <a:xfrm>
            <a:off x="1900487" y="1784995"/>
            <a:ext cx="806941" cy="266651"/>
          </a:xfrm>
          <a:prstGeom prst="rect">
            <a:avLst/>
          </a:prstGeom>
          <a:noFill/>
        </p:spPr>
        <p:txBody>
          <a:bodyPr wrap="square" lIns="96433" tIns="48216" rIns="96433" bIns="48216" rtlCol="0">
            <a:spAutoFit/>
          </a:bodyPr>
          <a:lstStyle/>
          <a:p>
            <a:pPr algn="r"/>
            <a:r>
              <a:rPr lang="zh-CN" altLang="en-US" sz="1100" dirty="0">
                <a:latin typeface="微软雅黑" panose="020B0503020204020204" pitchFamily="34" charset="-122"/>
                <a:ea typeface="微软雅黑" panose="020B0503020204020204" pitchFamily="34" charset="-122"/>
              </a:rPr>
              <a:t>产品经理</a:t>
            </a:r>
          </a:p>
        </p:txBody>
      </p:sp>
      <p:cxnSp>
        <p:nvCxnSpPr>
          <p:cNvPr id="67" name="直接箭头连接符 66"/>
          <p:cNvCxnSpPr/>
          <p:nvPr/>
        </p:nvCxnSpPr>
        <p:spPr bwMode="auto">
          <a:xfrm>
            <a:off x="6962739" y="1901282"/>
            <a:ext cx="850228"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68" name="直接箭头连接符 67"/>
          <p:cNvCxnSpPr/>
          <p:nvPr/>
        </p:nvCxnSpPr>
        <p:spPr bwMode="auto">
          <a:xfrm flipH="1">
            <a:off x="3992562" y="1898088"/>
            <a:ext cx="1373026" cy="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69" name="文本框 68"/>
          <p:cNvSpPr txBox="1"/>
          <p:nvPr/>
        </p:nvSpPr>
        <p:spPr>
          <a:xfrm>
            <a:off x="5363954" y="1784995"/>
            <a:ext cx="1313982" cy="266651"/>
          </a:xfrm>
          <a:prstGeom prst="rect">
            <a:avLst/>
          </a:prstGeom>
          <a:noFill/>
        </p:spPr>
        <p:txBody>
          <a:bodyPr wrap="square" lIns="96433" tIns="48216" rIns="96433" bIns="48216" rtlCol="0">
            <a:spAutoFit/>
          </a:bodyPr>
          <a:lstStyle/>
          <a:p>
            <a:pPr algn="ctr"/>
            <a:r>
              <a:rPr lang="zh-CN" altLang="en-US" sz="1100" dirty="0">
                <a:latin typeface="微软雅黑" panose="020B0503020204020204" pitchFamily="34" charset="-122"/>
                <a:ea typeface="微软雅黑" panose="020B0503020204020204" pitchFamily="34" charset="-122"/>
              </a:rPr>
              <a:t>项目经理</a:t>
            </a:r>
          </a:p>
        </p:txBody>
      </p:sp>
      <p:cxnSp>
        <p:nvCxnSpPr>
          <p:cNvPr id="70" name="直接箭头连接符 69"/>
          <p:cNvCxnSpPr/>
          <p:nvPr/>
        </p:nvCxnSpPr>
        <p:spPr bwMode="auto">
          <a:xfrm flipV="1">
            <a:off x="10792529" y="1898088"/>
            <a:ext cx="1344125" cy="3194"/>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71" name="直接箭头连接符 70"/>
          <p:cNvCxnSpPr/>
          <p:nvPr/>
        </p:nvCxnSpPr>
        <p:spPr bwMode="auto">
          <a:xfrm flipH="1">
            <a:off x="7880304" y="1898088"/>
            <a:ext cx="1345810" cy="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72" name="文本框 71"/>
          <p:cNvSpPr txBox="1"/>
          <p:nvPr/>
        </p:nvSpPr>
        <p:spPr>
          <a:xfrm>
            <a:off x="9265513" y="1784995"/>
            <a:ext cx="1589529" cy="266651"/>
          </a:xfrm>
          <a:prstGeom prst="rect">
            <a:avLst/>
          </a:prstGeom>
          <a:noFill/>
        </p:spPr>
        <p:txBody>
          <a:bodyPr wrap="square" lIns="96433" tIns="48216" rIns="96433" bIns="48216" rtlCol="0">
            <a:spAutoFit/>
          </a:bodyPr>
          <a:lstStyle/>
          <a:p>
            <a:pPr algn="ctr"/>
            <a:r>
              <a:rPr lang="zh-CN" altLang="en-US" sz="1100" dirty="0">
                <a:latin typeface="微软雅黑" panose="020B0503020204020204" pitchFamily="34" charset="-122"/>
                <a:ea typeface="微软雅黑" panose="020B0503020204020204" pitchFamily="34" charset="-122"/>
              </a:rPr>
              <a:t>生产项目经理（</a:t>
            </a:r>
            <a:r>
              <a:rPr lang="en-US" altLang="zh-CN" sz="1100" dirty="0">
                <a:latin typeface="微软雅黑" panose="020B0503020204020204" pitchFamily="34" charset="-122"/>
                <a:ea typeface="微软雅黑" panose="020B0503020204020204" pitchFamily="34" charset="-122"/>
              </a:rPr>
              <a:t>NPI</a:t>
            </a:r>
            <a:r>
              <a:rPr lang="zh-CN" altLang="en-US" sz="1100" dirty="0">
                <a:latin typeface="微软雅黑" panose="020B0503020204020204" pitchFamily="34" charset="-122"/>
                <a:ea typeface="微软雅黑" panose="020B0503020204020204" pitchFamily="34" charset="-122"/>
              </a:rPr>
              <a:t>） </a:t>
            </a:r>
            <a:endParaRPr lang="en-US" altLang="zh-CN" sz="1100" dirty="0">
              <a:latin typeface="微软雅黑" panose="020B0503020204020204" pitchFamily="34" charset="-122"/>
              <a:ea typeface="微软雅黑" panose="020B0503020204020204" pitchFamily="34" charset="-122"/>
            </a:endParaRPr>
          </a:p>
        </p:txBody>
      </p:sp>
      <p:cxnSp>
        <p:nvCxnSpPr>
          <p:cNvPr id="73" name="直接箭头连接符 72"/>
          <p:cNvCxnSpPr/>
          <p:nvPr/>
        </p:nvCxnSpPr>
        <p:spPr bwMode="auto">
          <a:xfrm flipH="1">
            <a:off x="1271199" y="1898088"/>
            <a:ext cx="782090" cy="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74" name="文本框 73"/>
          <p:cNvSpPr txBox="1"/>
          <p:nvPr/>
        </p:nvSpPr>
        <p:spPr>
          <a:xfrm>
            <a:off x="1271198" y="4764397"/>
            <a:ext cx="1449223" cy="266651"/>
          </a:xfrm>
          <a:prstGeom prst="rect">
            <a:avLst/>
          </a:prstGeom>
          <a:solidFill>
            <a:schemeClr val="bg1"/>
          </a:solidFill>
        </p:spPr>
        <p:txBody>
          <a:bodyPr wrap="square" lIns="96433" tIns="48216" rIns="96433" bIns="48216" rtlCol="0">
            <a:spAutoFit/>
          </a:bodyPr>
          <a:lstStyle/>
          <a:p>
            <a:pPr marL="301352" indent="-301352">
              <a:buFont typeface="Arial" panose="020B0604020202020204" pitchFamily="34" charset="0"/>
              <a:buChar char="•"/>
            </a:pPr>
            <a:r>
              <a:rPr lang="en-US" altLang="zh-CN" sz="1100" dirty="0">
                <a:solidFill>
                  <a:srgbClr val="FF0000"/>
                </a:solidFill>
                <a:latin typeface="微软雅黑" panose="020B0503020204020204" pitchFamily="34" charset="-122"/>
                <a:ea typeface="微软雅黑" panose="020B0503020204020204" pitchFamily="34" charset="-122"/>
              </a:rPr>
              <a:t>PRD v0.1</a:t>
            </a:r>
          </a:p>
        </p:txBody>
      </p:sp>
      <p:sp>
        <p:nvSpPr>
          <p:cNvPr id="75" name="矩形 74"/>
          <p:cNvSpPr/>
          <p:nvPr/>
        </p:nvSpPr>
        <p:spPr>
          <a:xfrm>
            <a:off x="1451011" y="260598"/>
            <a:ext cx="2088584" cy="421870"/>
          </a:xfrm>
          <a:prstGeom prst="rect">
            <a:avLst/>
          </a:prstGeom>
          <a:effectLst/>
        </p:spPr>
        <p:txBody>
          <a:bodyPr vert="horz" wrap="none" lIns="96433" tIns="48216" rIns="96433" bIns="48216">
            <a:spAutoFit/>
          </a:bodyPr>
          <a:lstStyle/>
          <a:p>
            <a:r>
              <a:rPr lang="zh-CN" altLang="en-US" sz="2100" b="1" dirty="0">
                <a:solidFill>
                  <a:srgbClr val="2E2E2E"/>
                </a:solidFill>
                <a:latin typeface="+mj-lt"/>
                <a:ea typeface="微软雅黑" panose="020B0503020204020204" pitchFamily="34" charset="-122"/>
              </a:rPr>
              <a:t>产品研发及交付</a:t>
            </a:r>
          </a:p>
        </p:txBody>
      </p:sp>
      <p:grpSp>
        <p:nvGrpSpPr>
          <p:cNvPr id="76" name="组合 22">
            <a:extLst>
              <a:ext uri="{FF2B5EF4-FFF2-40B4-BE49-F238E27FC236}">
                <a16:creationId xmlns:a16="http://schemas.microsoft.com/office/drawing/2014/main" xmlns="" id="{90CB7A63-7FB8-D54A-AB93-D4EF60C6BA80}"/>
              </a:ext>
            </a:extLst>
          </p:cNvPr>
          <p:cNvGrpSpPr/>
          <p:nvPr/>
        </p:nvGrpSpPr>
        <p:grpSpPr>
          <a:xfrm>
            <a:off x="325619" y="231897"/>
            <a:ext cx="1117254" cy="438262"/>
            <a:chOff x="232229" y="188685"/>
            <a:chExt cx="1686036" cy="661649"/>
          </a:xfrm>
        </p:grpSpPr>
        <p:grpSp>
          <p:nvGrpSpPr>
            <p:cNvPr id="77"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81"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79" name="右箭头 78">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右箭头 79">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extLst>
      <p:ext uri="{BB962C8B-B14F-4D97-AF65-F5344CB8AC3E}">
        <p14:creationId xmlns:p14="http://schemas.microsoft.com/office/powerpoint/2010/main" val="34366638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7702446" y="4615995"/>
            <a:ext cx="4857029" cy="1294539"/>
          </a:xfrm>
          <a:prstGeom prst="rect">
            <a:avLst/>
          </a:prstGeom>
          <a:solidFill>
            <a:schemeClr val="bg1">
              <a:alpha val="50000"/>
            </a:schemeClr>
          </a:solidFill>
          <a:ln w="19050">
            <a:solidFill>
              <a:srgbClr val="005BAD">
                <a:alpha val="69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kumimoji="1" lang="zh-CN" altLang="en-US"/>
          </a:p>
        </p:txBody>
      </p:sp>
      <p:sp>
        <p:nvSpPr>
          <p:cNvPr id="29" name="矩形 28"/>
          <p:cNvSpPr/>
          <p:nvPr/>
        </p:nvSpPr>
        <p:spPr>
          <a:xfrm>
            <a:off x="4450800" y="4615995"/>
            <a:ext cx="3077649" cy="1294539"/>
          </a:xfrm>
          <a:prstGeom prst="rect">
            <a:avLst/>
          </a:prstGeom>
          <a:solidFill>
            <a:schemeClr val="bg1">
              <a:alpha val="50000"/>
            </a:schemeClr>
          </a:solidFill>
          <a:ln w="19050">
            <a:solidFill>
              <a:srgbClr val="005BAD">
                <a:alpha val="69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kumimoji="1" lang="zh-CN" altLang="en-US"/>
          </a:p>
        </p:txBody>
      </p:sp>
      <p:sp>
        <p:nvSpPr>
          <p:cNvPr id="28" name="矩形 27"/>
          <p:cNvSpPr/>
          <p:nvPr/>
        </p:nvSpPr>
        <p:spPr>
          <a:xfrm>
            <a:off x="331249" y="4615995"/>
            <a:ext cx="3949878" cy="1294539"/>
          </a:xfrm>
          <a:prstGeom prst="rect">
            <a:avLst/>
          </a:prstGeom>
          <a:solidFill>
            <a:schemeClr val="bg1">
              <a:alpha val="50000"/>
            </a:schemeClr>
          </a:solidFill>
          <a:ln w="19050">
            <a:solidFill>
              <a:srgbClr val="005BAD">
                <a:alpha val="69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kumimoji="1" lang="zh-CN" altLang="en-US"/>
          </a:p>
        </p:txBody>
      </p:sp>
      <p:pic>
        <p:nvPicPr>
          <p:cNvPr id="3" name="图片 2"/>
          <p:cNvPicPr>
            <a:picLocks noChangeAspect="1"/>
          </p:cNvPicPr>
          <p:nvPr/>
        </p:nvPicPr>
        <p:blipFill>
          <a:blip r:embed="rId2"/>
          <a:stretch>
            <a:fillRect/>
          </a:stretch>
        </p:blipFill>
        <p:spPr>
          <a:xfrm>
            <a:off x="1" y="1426464"/>
            <a:ext cx="12858750" cy="2981932"/>
          </a:xfrm>
          <a:prstGeom prst="rect">
            <a:avLst/>
          </a:prstGeom>
        </p:spPr>
      </p:pic>
      <p:cxnSp>
        <p:nvCxnSpPr>
          <p:cNvPr id="11" name="直接连接符 10"/>
          <p:cNvCxnSpPr/>
          <p:nvPr/>
        </p:nvCxnSpPr>
        <p:spPr bwMode="auto">
          <a:xfrm>
            <a:off x="1974745" y="1346645"/>
            <a:ext cx="0" cy="2756885"/>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文本框 11"/>
          <p:cNvSpPr txBox="1"/>
          <p:nvPr/>
        </p:nvSpPr>
        <p:spPr>
          <a:xfrm>
            <a:off x="1668167" y="997451"/>
            <a:ext cx="613156" cy="282040"/>
          </a:xfrm>
          <a:prstGeom prst="rect">
            <a:avLst/>
          </a:prstGeom>
          <a:noFill/>
        </p:spPr>
        <p:txBody>
          <a:bodyPr wrap="square" lIns="96433" tIns="48216" rIns="96433" bIns="48216" rtlCol="0">
            <a:spAutoFit/>
          </a:bodyPr>
          <a:lstStyle/>
          <a:p>
            <a:r>
              <a:rPr lang="en-US" altLang="zh-CN" sz="1200" dirty="0">
                <a:solidFill>
                  <a:srgbClr val="FF0000"/>
                </a:solidFill>
              </a:rPr>
              <a:t>Today</a:t>
            </a:r>
            <a:endParaRPr lang="zh-CN" altLang="en-US" sz="1200" dirty="0">
              <a:solidFill>
                <a:srgbClr val="FF0000"/>
              </a:solidFill>
            </a:endParaRPr>
          </a:p>
        </p:txBody>
      </p:sp>
      <p:sp>
        <p:nvSpPr>
          <p:cNvPr id="13" name="矩形 12"/>
          <p:cNvSpPr/>
          <p:nvPr/>
        </p:nvSpPr>
        <p:spPr>
          <a:xfrm>
            <a:off x="1451011" y="260598"/>
            <a:ext cx="1818042" cy="421870"/>
          </a:xfrm>
          <a:prstGeom prst="rect">
            <a:avLst/>
          </a:prstGeom>
          <a:effectLst/>
        </p:spPr>
        <p:txBody>
          <a:bodyPr vert="horz" wrap="none" lIns="96433" tIns="48216" rIns="96433" bIns="48216">
            <a:spAutoFit/>
          </a:bodyPr>
          <a:lstStyle/>
          <a:p>
            <a:r>
              <a:rPr lang="zh-CN" altLang="en-US" sz="2100" b="1" dirty="0">
                <a:solidFill>
                  <a:srgbClr val="2E2E2E"/>
                </a:solidFill>
                <a:latin typeface="+mj-lt"/>
                <a:ea typeface="微软雅黑" panose="020B0503020204020204" pitchFamily="34" charset="-122"/>
              </a:rPr>
              <a:t>项目交付计划</a:t>
            </a:r>
          </a:p>
        </p:txBody>
      </p:sp>
      <p:grpSp>
        <p:nvGrpSpPr>
          <p:cNvPr id="14" name="组合 22">
            <a:extLst>
              <a:ext uri="{FF2B5EF4-FFF2-40B4-BE49-F238E27FC236}">
                <a16:creationId xmlns:a16="http://schemas.microsoft.com/office/drawing/2014/main" xmlns="" id="{90CB7A63-7FB8-D54A-AB93-D4EF60C6BA80}"/>
              </a:ext>
            </a:extLst>
          </p:cNvPr>
          <p:cNvGrpSpPr/>
          <p:nvPr/>
        </p:nvGrpSpPr>
        <p:grpSpPr>
          <a:xfrm>
            <a:off x="325619" y="231897"/>
            <a:ext cx="1117254" cy="438262"/>
            <a:chOff x="232229" y="188685"/>
            <a:chExt cx="1686036" cy="661649"/>
          </a:xfrm>
        </p:grpSpPr>
        <p:grpSp>
          <p:nvGrpSpPr>
            <p:cNvPr id="15"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19"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17" name="右箭头 16">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右箭头 17">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4" name="矩形 3"/>
          <p:cNvSpPr/>
          <p:nvPr/>
        </p:nvSpPr>
        <p:spPr>
          <a:xfrm>
            <a:off x="490593" y="4668393"/>
            <a:ext cx="3499629" cy="651372"/>
          </a:xfrm>
          <a:prstGeom prst="rect">
            <a:avLst/>
          </a:prstGeom>
        </p:spPr>
        <p:txBody>
          <a:bodyPr wrap="none" lIns="96433" tIns="48216" rIns="96433" bIns="48216">
            <a:spAutoFit/>
          </a:bodyPr>
          <a:lstStyle/>
          <a:p>
            <a:r>
              <a:rPr lang="en-US" altLang="zh-CN" b="1" dirty="0">
                <a:latin typeface="微软雅黑" panose="020B0503020204020204" pitchFamily="34" charset="-122"/>
                <a:ea typeface="微软雅黑" panose="020B0503020204020204" pitchFamily="34" charset="-122"/>
              </a:rPr>
              <a:t>EVT - </a:t>
            </a:r>
            <a:r>
              <a:rPr lang="zh-CN" altLang="en-US" b="1" dirty="0">
                <a:latin typeface="微软雅黑" panose="020B0503020204020204" pitchFamily="34" charset="-122"/>
                <a:ea typeface="微软雅黑" panose="020B0503020204020204" pitchFamily="34" charset="-122"/>
              </a:rPr>
              <a:t>提供少量样品（</a:t>
            </a:r>
            <a:r>
              <a:rPr lang="en-US" altLang="zh-CN" b="1" dirty="0">
                <a:latin typeface="微软雅黑" panose="020B0503020204020204" pitchFamily="34" charset="-122"/>
                <a:ea typeface="微软雅黑" panose="020B0503020204020204" pitchFamily="34" charset="-122"/>
              </a:rPr>
              <a:t>1-5pcs</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p:txBody>
      </p:sp>
      <p:sp>
        <p:nvSpPr>
          <p:cNvPr id="5" name="矩形 4"/>
          <p:cNvSpPr/>
          <p:nvPr/>
        </p:nvSpPr>
        <p:spPr>
          <a:xfrm>
            <a:off x="-7032" y="5057811"/>
            <a:ext cx="2268047" cy="559039"/>
          </a:xfrm>
          <a:prstGeom prst="rect">
            <a:avLst/>
          </a:prstGeom>
        </p:spPr>
        <p:txBody>
          <a:bodyPr wrap="square" lIns="96433" tIns="48216" rIns="96433" bIns="48216">
            <a:spAutoFit/>
          </a:bodyPr>
          <a:lstStyle/>
          <a:p>
            <a:pPr lvl="1"/>
            <a:r>
              <a:rPr lang="zh-CN" altLang="en-US" sz="1500" dirty="0">
                <a:latin typeface="微软雅黑" panose="020B0503020204020204" pitchFamily="34" charset="-122"/>
                <a:ea typeface="微软雅黑" panose="020B0503020204020204" pitchFamily="34" charset="-122"/>
              </a:rPr>
              <a:t>销售端做</a:t>
            </a:r>
            <a:r>
              <a:rPr lang="en-US" altLang="zh-CN" sz="1500" dirty="0">
                <a:latin typeface="微软雅黑" panose="020B0503020204020204" pitchFamily="34" charset="-122"/>
                <a:ea typeface="微软雅黑" panose="020B0503020204020204" pitchFamily="34" charset="-122"/>
              </a:rPr>
              <a:t>ID</a:t>
            </a:r>
            <a:r>
              <a:rPr lang="zh-CN" altLang="en-US" sz="1500" dirty="0">
                <a:latin typeface="微软雅黑" panose="020B0503020204020204" pitchFamily="34" charset="-122"/>
                <a:ea typeface="微软雅黑" panose="020B0503020204020204" pitchFamily="34" charset="-122"/>
              </a:rPr>
              <a:t>展示</a:t>
            </a:r>
            <a:endParaRPr lang="en-US" altLang="zh-CN" sz="1500" dirty="0">
              <a:latin typeface="微软雅黑" panose="020B0503020204020204" pitchFamily="34" charset="-122"/>
              <a:ea typeface="微软雅黑" panose="020B0503020204020204" pitchFamily="34" charset="-122"/>
            </a:endParaRPr>
          </a:p>
          <a:p>
            <a:pPr lvl="1"/>
            <a:r>
              <a:rPr lang="zh-CN" altLang="en-US" sz="1500" dirty="0">
                <a:latin typeface="微软雅黑" panose="020B0503020204020204" pitchFamily="34" charset="-122"/>
                <a:ea typeface="微软雅黑" panose="020B0503020204020204" pitchFamily="34" charset="-122"/>
              </a:rPr>
              <a:t>产品推广</a:t>
            </a:r>
            <a:endParaRPr lang="en-US" altLang="zh-CN" sz="1500" dirty="0">
              <a:latin typeface="微软雅黑" panose="020B0503020204020204" pitchFamily="34" charset="-122"/>
              <a:ea typeface="微软雅黑" panose="020B0503020204020204" pitchFamily="34" charset="-122"/>
            </a:endParaRPr>
          </a:p>
        </p:txBody>
      </p:sp>
      <p:sp>
        <p:nvSpPr>
          <p:cNvPr id="23" name="矩形 22"/>
          <p:cNvSpPr/>
          <p:nvPr/>
        </p:nvSpPr>
        <p:spPr>
          <a:xfrm>
            <a:off x="4592277" y="4668393"/>
            <a:ext cx="584280" cy="374373"/>
          </a:xfrm>
          <a:prstGeom prst="rect">
            <a:avLst/>
          </a:prstGeom>
        </p:spPr>
        <p:txBody>
          <a:bodyPr wrap="none" lIns="96433" tIns="48216" rIns="96433" bIns="48216">
            <a:spAutoFit/>
          </a:bodyPr>
          <a:lstStyle/>
          <a:p>
            <a:r>
              <a:rPr lang="en-US" altLang="zh-CN" b="1" dirty="0" smtClean="0">
                <a:latin typeface="微软雅黑" panose="020B0503020204020204" pitchFamily="34" charset="-122"/>
                <a:ea typeface="微软雅黑" panose="020B0503020204020204" pitchFamily="34" charset="-122"/>
              </a:rPr>
              <a:t>MP</a:t>
            </a:r>
            <a:endParaRPr lang="en-US" altLang="zh-CN" b="1" dirty="0">
              <a:latin typeface="微软雅黑" panose="020B0503020204020204" pitchFamily="34" charset="-122"/>
              <a:ea typeface="微软雅黑" panose="020B0503020204020204" pitchFamily="34" charset="-122"/>
            </a:endParaRPr>
          </a:p>
        </p:txBody>
      </p:sp>
      <p:sp>
        <p:nvSpPr>
          <p:cNvPr id="24" name="矩形 23"/>
          <p:cNvSpPr/>
          <p:nvPr/>
        </p:nvSpPr>
        <p:spPr>
          <a:xfrm>
            <a:off x="4095381" y="5057811"/>
            <a:ext cx="3210880" cy="559039"/>
          </a:xfrm>
          <a:prstGeom prst="rect">
            <a:avLst/>
          </a:prstGeom>
        </p:spPr>
        <p:txBody>
          <a:bodyPr wrap="square" lIns="96433" tIns="48216" rIns="96433" bIns="48216">
            <a:spAutoFit/>
          </a:bodyPr>
          <a:lstStyle/>
          <a:p>
            <a:pPr lvl="1"/>
            <a:r>
              <a:rPr lang="zh-CN" altLang="en-US" sz="1500" dirty="0">
                <a:latin typeface="微软雅黑" panose="020B0503020204020204" pitchFamily="34" charset="-122"/>
                <a:ea typeface="微软雅黑" panose="020B0503020204020204" pitchFamily="34" charset="-122"/>
              </a:rPr>
              <a:t>量产发货</a:t>
            </a:r>
            <a:endParaRPr lang="en-US" altLang="zh-CN" sz="1500" dirty="0">
              <a:latin typeface="微软雅黑" panose="020B0503020204020204" pitchFamily="34" charset="-122"/>
              <a:ea typeface="微软雅黑" panose="020B0503020204020204" pitchFamily="34" charset="-122"/>
            </a:endParaRPr>
          </a:p>
          <a:p>
            <a:pPr lvl="1"/>
            <a:r>
              <a:rPr lang="zh-CN" altLang="en-US" sz="1500" dirty="0">
                <a:latin typeface="微软雅黑" panose="020B0503020204020204" pitchFamily="34" charset="-122"/>
                <a:ea typeface="微软雅黑" panose="020B0503020204020204" pitchFamily="34" charset="-122"/>
              </a:rPr>
              <a:t>市场质量问题跟踪及处理</a:t>
            </a:r>
            <a:endParaRPr lang="en-US" altLang="zh-CN" sz="1500" dirty="0">
              <a:latin typeface="微软雅黑" panose="020B0503020204020204" pitchFamily="34" charset="-122"/>
              <a:ea typeface="微软雅黑" panose="020B0503020204020204" pitchFamily="34" charset="-122"/>
            </a:endParaRPr>
          </a:p>
        </p:txBody>
      </p:sp>
      <p:sp>
        <p:nvSpPr>
          <p:cNvPr id="26" name="矩形 25"/>
          <p:cNvSpPr/>
          <p:nvPr/>
        </p:nvSpPr>
        <p:spPr>
          <a:xfrm>
            <a:off x="7847848" y="4668393"/>
            <a:ext cx="4407506" cy="374373"/>
          </a:xfrm>
          <a:prstGeom prst="rect">
            <a:avLst/>
          </a:prstGeom>
        </p:spPr>
        <p:txBody>
          <a:bodyPr wrap="none" lIns="96433" tIns="48216" rIns="96433" bIns="48216">
            <a:spAutoFit/>
          </a:bodyPr>
          <a:lstStyle/>
          <a:p>
            <a:r>
              <a:rPr lang="hu-HU" altLang="zh-CN" b="1" dirty="0">
                <a:latin typeface="微软雅黑" panose="020B0503020204020204" pitchFamily="34" charset="-122"/>
                <a:ea typeface="微软雅黑" panose="020B0503020204020204" pitchFamily="34" charset="-122"/>
              </a:rPr>
              <a:t>DVT – </a:t>
            </a:r>
            <a:r>
              <a:rPr lang="zh-CN" altLang="hu-HU" b="1" dirty="0">
                <a:latin typeface="微软雅黑" panose="020B0503020204020204" pitchFamily="34" charset="-122"/>
                <a:ea typeface="微软雅黑" panose="020B0503020204020204" pitchFamily="34" charset="-122"/>
              </a:rPr>
              <a:t>提供部分样品（</a:t>
            </a:r>
            <a:r>
              <a:rPr lang="hu-HU" altLang="zh-CN" b="1" dirty="0">
                <a:latin typeface="微软雅黑" panose="020B0503020204020204" pitchFamily="34" charset="-122"/>
                <a:ea typeface="微软雅黑" panose="020B0503020204020204" pitchFamily="34" charset="-122"/>
              </a:rPr>
              <a:t>10pcs – 30pcs</a:t>
            </a:r>
            <a:r>
              <a:rPr lang="zh-CN" altLang="hu-HU"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sp>
        <p:nvSpPr>
          <p:cNvPr id="27" name="矩形 26"/>
          <p:cNvSpPr/>
          <p:nvPr/>
        </p:nvSpPr>
        <p:spPr>
          <a:xfrm>
            <a:off x="7360706" y="5057811"/>
            <a:ext cx="3885123" cy="789871"/>
          </a:xfrm>
          <a:prstGeom prst="rect">
            <a:avLst/>
          </a:prstGeom>
        </p:spPr>
        <p:txBody>
          <a:bodyPr wrap="square" lIns="96433" tIns="48216" rIns="96433" bIns="48216">
            <a:spAutoFit/>
          </a:bodyPr>
          <a:lstStyle/>
          <a:p>
            <a:pPr lvl="1"/>
            <a:r>
              <a:rPr lang="zh-CN" altLang="en-US" sz="1500" dirty="0">
                <a:latin typeface="微软雅黑" panose="020B0503020204020204" pitchFamily="34" charset="-122"/>
                <a:ea typeface="微软雅黑" panose="020B0503020204020204" pitchFamily="34" charset="-122"/>
              </a:rPr>
              <a:t>客户试用</a:t>
            </a:r>
            <a:endParaRPr lang="en-US" altLang="zh-CN" sz="1500" dirty="0">
              <a:latin typeface="微软雅黑" panose="020B0503020204020204" pitchFamily="34" charset="-122"/>
              <a:ea typeface="微软雅黑" panose="020B0503020204020204" pitchFamily="34" charset="-122"/>
            </a:endParaRPr>
          </a:p>
          <a:p>
            <a:pPr lvl="1"/>
            <a:r>
              <a:rPr lang="zh-CN" altLang="en-US" sz="1500" dirty="0">
                <a:latin typeface="微软雅黑" panose="020B0503020204020204" pitchFamily="34" charset="-122"/>
                <a:ea typeface="微软雅黑" panose="020B0503020204020204" pitchFamily="34" charset="-122"/>
              </a:rPr>
              <a:t>并同步处理客户试用过程中出现的问题早期订单采集</a:t>
            </a:r>
            <a:endParaRPr lang="en-US" altLang="zh-CN" sz="15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02536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矩形 27"/>
          <p:cNvSpPr/>
          <p:nvPr/>
        </p:nvSpPr>
        <p:spPr>
          <a:xfrm>
            <a:off x="5205239" y="1024037"/>
            <a:ext cx="6840760" cy="2266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397073" y="247156"/>
            <a:ext cx="1800493" cy="415498"/>
          </a:xfrm>
          <a:prstGeom prst="rect">
            <a:avLst/>
          </a:prstGeom>
          <a:effectLst/>
        </p:spPr>
        <p:txBody>
          <a:bodyPr vert="horz" wrap="none">
            <a:spAutoFit/>
          </a:bodyPr>
          <a:lstStyle/>
          <a:p>
            <a:r>
              <a:rPr lang="zh-CN" altLang="en-US" sz="2100" b="1" dirty="0">
                <a:solidFill>
                  <a:srgbClr val="2E2E2E"/>
                </a:solidFill>
                <a:latin typeface="+mj-lt"/>
                <a:ea typeface="微软雅黑" panose="020B0503020204020204" pitchFamily="34" charset="-122"/>
              </a:rPr>
              <a:t>核心工艺能力</a:t>
            </a:r>
          </a:p>
        </p:txBody>
      </p:sp>
      <p:grpSp>
        <p:nvGrpSpPr>
          <p:cNvPr id="23" name="组合 22">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graphicFrame>
        <p:nvGraphicFramePr>
          <p:cNvPr id="22" name="表格 21"/>
          <p:cNvGraphicFramePr>
            <a:graphicFrameLocks noGrp="1"/>
          </p:cNvGraphicFramePr>
          <p:nvPr>
            <p:extLst>
              <p:ext uri="{D42A27DB-BD31-4B8C-83A1-F6EECF244321}">
                <p14:modId xmlns:p14="http://schemas.microsoft.com/office/powerpoint/2010/main" val="649078597"/>
              </p:ext>
            </p:extLst>
          </p:nvPr>
        </p:nvGraphicFramePr>
        <p:xfrm>
          <a:off x="894333" y="1024037"/>
          <a:ext cx="3769417" cy="5616628"/>
        </p:xfrm>
        <a:graphic>
          <a:graphicData uri="http://schemas.openxmlformats.org/drawingml/2006/table">
            <a:tbl>
              <a:tblPr/>
              <a:tblGrid>
                <a:gridCol w="1239830"/>
                <a:gridCol w="990200"/>
                <a:gridCol w="1539387"/>
              </a:tblGrid>
              <a:tr h="242644">
                <a:tc>
                  <a:txBody>
                    <a:bodyPr/>
                    <a:lstStyle/>
                    <a:p>
                      <a:pPr algn="ctr" fontAlgn="ctr"/>
                      <a:r>
                        <a:rPr lang="zh-CN" altLang="en-US" sz="1000" b="0" i="0" u="none" strike="noStrike" dirty="0">
                          <a:solidFill>
                            <a:schemeClr val="bg1"/>
                          </a:solidFill>
                          <a:effectLst/>
                          <a:latin typeface="+mn-ea"/>
                          <a:ea typeface="+mn-ea"/>
                        </a:rPr>
                        <a:t>序号</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zh-CN" altLang="en-US" sz="1000" b="0" i="0" u="none" strike="noStrike" dirty="0">
                          <a:solidFill>
                            <a:schemeClr val="bg1"/>
                          </a:solidFill>
                          <a:effectLst/>
                          <a:latin typeface="+mn-ea"/>
                          <a:ea typeface="+mn-ea"/>
                        </a:rPr>
                        <a:t>工序</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zh-CN" altLang="en-US" sz="1000" b="0" i="0" u="none" strike="noStrike" dirty="0">
                          <a:solidFill>
                            <a:schemeClr val="bg1"/>
                          </a:solidFill>
                          <a:effectLst/>
                          <a:latin typeface="+mn-ea"/>
                          <a:ea typeface="+mn-ea"/>
                        </a:rPr>
                        <a:t>工序拆解</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r>
              <a:tr h="167937">
                <a:tc>
                  <a:txBody>
                    <a:bodyPr/>
                    <a:lstStyle/>
                    <a:p>
                      <a:pPr algn="ctr" fontAlgn="ctr"/>
                      <a:r>
                        <a:rPr lang="en-US" altLang="zh-CN" sz="1000" b="1" i="0" u="none" strike="noStrike" dirty="0">
                          <a:solidFill>
                            <a:srgbClr val="000000"/>
                          </a:solidFill>
                          <a:effectLst/>
                          <a:latin typeface="+mn-ea"/>
                          <a:ea typeface="+mn-ea"/>
                        </a:rPr>
                        <a:t>1</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ctr" fontAlgn="ctr"/>
                      <a:r>
                        <a:rPr lang="zh-CN" altLang="en-US" sz="1000" b="1" i="0" u="none" strike="noStrike">
                          <a:solidFill>
                            <a:srgbClr val="000000"/>
                          </a:solidFill>
                          <a:effectLst/>
                          <a:latin typeface="+mn-ea"/>
                          <a:ea typeface="+mn-ea"/>
                        </a:rPr>
                        <a:t>原材料</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a:solidFill>
                            <a:srgbClr val="000000"/>
                          </a:solidFill>
                          <a:effectLst/>
                          <a:latin typeface="+mn-ea"/>
                          <a:ea typeface="+mn-ea"/>
                        </a:rPr>
                        <a:t>铝锭熔铸</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is-IS" sz="1000" b="1" i="0" u="none" strike="noStrike" dirty="0">
                          <a:solidFill>
                            <a:srgbClr val="000000"/>
                          </a:solidFill>
                          <a:effectLst/>
                          <a:latin typeface="+mn-ea"/>
                          <a:ea typeface="+mn-ea"/>
                        </a:rPr>
                        <a:t>2</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tc>
                  <a:txBody>
                    <a:bodyPr/>
                    <a:lstStyle/>
                    <a:p>
                      <a:pPr algn="ctr" fontAlgn="ctr"/>
                      <a:r>
                        <a:rPr lang="zh-CN" altLang="en-US" sz="1000" b="1" i="0" u="none" strike="noStrike">
                          <a:solidFill>
                            <a:srgbClr val="000000"/>
                          </a:solidFill>
                          <a:effectLst/>
                          <a:latin typeface="+mn-ea"/>
                          <a:ea typeface="+mn-ea"/>
                        </a:rPr>
                        <a:t>棒材成型</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en-US" altLang="zh-CN" sz="1000" b="1" i="0" u="none" strike="noStrike" dirty="0">
                          <a:solidFill>
                            <a:srgbClr val="000000"/>
                          </a:solidFill>
                          <a:effectLst/>
                          <a:latin typeface="+mn-ea"/>
                          <a:ea typeface="+mn-ea"/>
                        </a:rPr>
                        <a:t>3</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6">
                  <a:txBody>
                    <a:bodyPr/>
                    <a:lstStyle/>
                    <a:p>
                      <a:pPr algn="ctr" fontAlgn="ctr"/>
                      <a:r>
                        <a:rPr lang="zh-CN" altLang="en-US" sz="1000" b="1" i="0" u="none" strike="noStrike" dirty="0">
                          <a:solidFill>
                            <a:srgbClr val="000000"/>
                          </a:solidFill>
                          <a:effectLst/>
                          <a:latin typeface="+mn-ea"/>
                          <a:ea typeface="+mn-ea"/>
                        </a:rPr>
                        <a:t>挤型</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a:solidFill>
                            <a:srgbClr val="000000"/>
                          </a:solidFill>
                          <a:effectLst/>
                          <a:latin typeface="+mn-ea"/>
                          <a:ea typeface="+mn-ea"/>
                        </a:rPr>
                        <a:t>加温</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en-US" altLang="zh-CN" sz="1000" b="1" i="0" u="none" strike="noStrike" dirty="0">
                          <a:solidFill>
                            <a:srgbClr val="000000"/>
                          </a:solidFill>
                          <a:effectLst/>
                          <a:latin typeface="+mn-ea"/>
                          <a:ea typeface="+mn-ea"/>
                        </a:rPr>
                        <a:t>4</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tc>
                  <a:txBody>
                    <a:bodyPr/>
                    <a:lstStyle/>
                    <a:p>
                      <a:pPr algn="ctr" fontAlgn="ctr"/>
                      <a:r>
                        <a:rPr lang="zh-CN" altLang="en-US" sz="1000" b="1" i="0" u="none" strike="noStrike">
                          <a:solidFill>
                            <a:srgbClr val="000000"/>
                          </a:solidFill>
                          <a:effectLst/>
                          <a:latin typeface="+mn-ea"/>
                          <a:ea typeface="+mn-ea"/>
                        </a:rPr>
                        <a:t>挤压</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en-US" altLang="zh-CN" sz="1000" b="1" i="0" u="none" strike="noStrike" dirty="0">
                          <a:solidFill>
                            <a:srgbClr val="000000"/>
                          </a:solidFill>
                          <a:effectLst/>
                          <a:latin typeface="+mn-ea"/>
                          <a:ea typeface="+mn-ea"/>
                        </a:rPr>
                        <a:t>5</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tc>
                  <a:txBody>
                    <a:bodyPr/>
                    <a:lstStyle/>
                    <a:p>
                      <a:pPr algn="ctr" fontAlgn="ctr"/>
                      <a:r>
                        <a:rPr lang="zh-CN" altLang="en-US" sz="1000" b="1" i="0" u="none" strike="noStrike" dirty="0">
                          <a:solidFill>
                            <a:srgbClr val="000000"/>
                          </a:solidFill>
                          <a:effectLst/>
                          <a:latin typeface="+mn-ea"/>
                          <a:ea typeface="+mn-ea"/>
                        </a:rPr>
                        <a:t>拉直</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en-US" altLang="zh-CN" sz="1000" b="1" i="0" u="none" strike="noStrike" dirty="0">
                          <a:solidFill>
                            <a:srgbClr val="000000"/>
                          </a:solidFill>
                          <a:effectLst/>
                          <a:latin typeface="+mn-ea"/>
                          <a:ea typeface="+mn-ea"/>
                        </a:rPr>
                        <a:t>6</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tc>
                  <a:txBody>
                    <a:bodyPr/>
                    <a:lstStyle/>
                    <a:p>
                      <a:pPr algn="ctr" fontAlgn="ctr"/>
                      <a:r>
                        <a:rPr lang="zh-CN" altLang="en-US" sz="1000" b="1" i="0" u="none" strike="noStrike">
                          <a:solidFill>
                            <a:srgbClr val="000000"/>
                          </a:solidFill>
                          <a:effectLst/>
                          <a:latin typeface="+mn-ea"/>
                          <a:ea typeface="+mn-ea"/>
                        </a:rPr>
                        <a:t>冷却</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en-US" altLang="zh-CN" sz="1000" b="1" i="0" u="none" strike="noStrike" dirty="0">
                          <a:solidFill>
                            <a:srgbClr val="000000"/>
                          </a:solidFill>
                          <a:effectLst/>
                          <a:latin typeface="+mn-ea"/>
                          <a:ea typeface="+mn-ea"/>
                        </a:rPr>
                        <a:t>7</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tc>
                  <a:txBody>
                    <a:bodyPr/>
                    <a:lstStyle/>
                    <a:p>
                      <a:pPr algn="ctr" fontAlgn="ctr"/>
                      <a:r>
                        <a:rPr lang="zh-CN" altLang="en-US" sz="1000" b="1" i="0" u="none" strike="noStrike" dirty="0">
                          <a:solidFill>
                            <a:srgbClr val="000000"/>
                          </a:solidFill>
                          <a:effectLst/>
                          <a:latin typeface="+mn-ea"/>
                          <a:ea typeface="+mn-ea"/>
                        </a:rPr>
                        <a:t>锯切</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en-US" altLang="zh-CN" sz="1000" b="1" i="0" u="none" strike="noStrike" dirty="0">
                          <a:solidFill>
                            <a:srgbClr val="000000"/>
                          </a:solidFill>
                          <a:effectLst/>
                          <a:latin typeface="+mn-ea"/>
                          <a:ea typeface="+mn-ea"/>
                        </a:rPr>
                        <a:t>8</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tc>
                  <a:txBody>
                    <a:bodyPr/>
                    <a:lstStyle/>
                    <a:p>
                      <a:pPr algn="ctr" fontAlgn="ctr"/>
                      <a:r>
                        <a:rPr lang="zh-CN" altLang="en-US" sz="1000" b="1" i="0" u="none" strike="noStrike" dirty="0">
                          <a:solidFill>
                            <a:srgbClr val="000000"/>
                          </a:solidFill>
                          <a:effectLst/>
                          <a:latin typeface="+mn-ea"/>
                          <a:ea typeface="+mn-ea"/>
                        </a:rPr>
                        <a:t>时效</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en-US" altLang="zh-CN" sz="1000" b="1" i="0" u="none" strike="noStrike">
                          <a:solidFill>
                            <a:srgbClr val="000000"/>
                          </a:solidFill>
                          <a:effectLst/>
                          <a:latin typeface="+mn-ea"/>
                          <a:ea typeface="+mn-ea"/>
                        </a:rPr>
                        <a:t>9</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ctr" fontAlgn="ctr"/>
                      <a:r>
                        <a:rPr lang="en-US" sz="1000" b="1" i="0" u="none" strike="noStrike" dirty="0">
                          <a:solidFill>
                            <a:srgbClr val="000000"/>
                          </a:solidFill>
                          <a:effectLst/>
                          <a:latin typeface="+mn-ea"/>
                          <a:ea typeface="+mn-ea"/>
                        </a:rPr>
                        <a:t>CNC</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CN" sz="1000" b="1" i="0" u="none" strike="noStrike" dirty="0">
                          <a:solidFill>
                            <a:srgbClr val="000000"/>
                          </a:solidFill>
                          <a:effectLst/>
                          <a:latin typeface="+mn-ea"/>
                          <a:ea typeface="+mn-ea"/>
                        </a:rPr>
                        <a:t>7</a:t>
                      </a:r>
                      <a:r>
                        <a:rPr lang="zh-CN" altLang="en-US" sz="1000" b="1" i="0" u="none" strike="noStrike" dirty="0">
                          <a:solidFill>
                            <a:srgbClr val="000000"/>
                          </a:solidFill>
                          <a:effectLst/>
                          <a:latin typeface="+mn-ea"/>
                          <a:ea typeface="+mn-ea"/>
                        </a:rPr>
                        <a:t>个夹位</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en-US" altLang="zh-CN" sz="1000" b="1" i="0" u="none" strike="noStrike" dirty="0">
                          <a:solidFill>
                            <a:srgbClr val="000000"/>
                          </a:solidFill>
                          <a:effectLst/>
                          <a:latin typeface="+mn-ea"/>
                          <a:ea typeface="+mn-ea"/>
                        </a:rPr>
                        <a:t>10</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tc>
                  <a:txBody>
                    <a:bodyPr/>
                    <a:lstStyle/>
                    <a:p>
                      <a:pPr algn="ctr" fontAlgn="ctr"/>
                      <a:r>
                        <a:rPr lang="zh-CN" altLang="en-US" sz="1000" b="1" i="0" u="none" strike="noStrike" dirty="0">
                          <a:solidFill>
                            <a:srgbClr val="000000"/>
                          </a:solidFill>
                          <a:effectLst/>
                          <a:latin typeface="+mn-ea"/>
                          <a:ea typeface="+mn-ea"/>
                        </a:rPr>
                        <a:t>多达</a:t>
                      </a:r>
                      <a:r>
                        <a:rPr lang="en-US" altLang="zh-CN" sz="1000" b="1" i="0" u="none" strike="noStrike" dirty="0">
                          <a:solidFill>
                            <a:srgbClr val="000000"/>
                          </a:solidFill>
                          <a:effectLst/>
                          <a:latin typeface="+mn-ea"/>
                          <a:ea typeface="+mn-ea"/>
                        </a:rPr>
                        <a:t>40</a:t>
                      </a:r>
                      <a:r>
                        <a:rPr lang="zh-CN" altLang="en-US" sz="1000" b="1" i="0" u="none" strike="noStrike" dirty="0">
                          <a:solidFill>
                            <a:srgbClr val="000000"/>
                          </a:solidFill>
                          <a:effectLst/>
                          <a:latin typeface="+mn-ea"/>
                          <a:ea typeface="+mn-ea"/>
                        </a:rPr>
                        <a:t>种刀具</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cs-CZ" sz="1000" b="1" i="0" u="none" strike="noStrike">
                          <a:solidFill>
                            <a:srgbClr val="000000"/>
                          </a:solidFill>
                          <a:effectLst/>
                          <a:latin typeface="+mn-ea"/>
                          <a:ea typeface="+mn-ea"/>
                        </a:rPr>
                        <a:t>11</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a:solidFill>
                            <a:srgbClr val="000000"/>
                          </a:solidFill>
                          <a:effectLst/>
                          <a:latin typeface="+mn-ea"/>
                          <a:ea typeface="+mn-ea"/>
                        </a:rPr>
                        <a:t>打磨</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dirty="0">
                          <a:solidFill>
                            <a:srgbClr val="000000"/>
                          </a:solidFill>
                          <a:effectLst/>
                          <a:latin typeface="+mn-ea"/>
                          <a:ea typeface="+mn-ea"/>
                        </a:rPr>
                        <a:t>手工打磨</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is-IS" sz="1000" b="1" i="0" u="none" strike="noStrike">
                          <a:solidFill>
                            <a:srgbClr val="000000"/>
                          </a:solidFill>
                          <a:effectLst/>
                          <a:latin typeface="+mn-ea"/>
                          <a:ea typeface="+mn-ea"/>
                        </a:rPr>
                        <a:t>12</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dirty="0">
                          <a:solidFill>
                            <a:srgbClr val="000000"/>
                          </a:solidFill>
                          <a:effectLst/>
                          <a:latin typeface="+mn-ea"/>
                          <a:ea typeface="+mn-ea"/>
                        </a:rPr>
                        <a:t>抛光</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dirty="0">
                          <a:solidFill>
                            <a:srgbClr val="000000"/>
                          </a:solidFill>
                          <a:effectLst/>
                          <a:latin typeface="+mn-ea"/>
                          <a:ea typeface="+mn-ea"/>
                        </a:rPr>
                        <a:t>磁力抛光表面</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is-IS" sz="1000" b="1" i="0" u="none" strike="noStrike">
                          <a:solidFill>
                            <a:srgbClr val="000000"/>
                          </a:solidFill>
                          <a:effectLst/>
                          <a:latin typeface="+mn-ea"/>
                          <a:ea typeface="+mn-ea"/>
                        </a:rPr>
                        <a:t>13</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a:solidFill>
                            <a:srgbClr val="000000"/>
                          </a:solidFill>
                          <a:effectLst/>
                          <a:latin typeface="+mn-ea"/>
                          <a:ea typeface="+mn-ea"/>
                        </a:rPr>
                        <a:t>喷砂</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dirty="0">
                          <a:solidFill>
                            <a:srgbClr val="000000"/>
                          </a:solidFill>
                          <a:effectLst/>
                          <a:latin typeface="+mn-ea"/>
                          <a:ea typeface="+mn-ea"/>
                        </a:rPr>
                        <a:t>　</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en-US" altLang="zh-CN" sz="1000" b="1" i="0" u="none" strike="noStrike">
                          <a:solidFill>
                            <a:srgbClr val="000000"/>
                          </a:solidFill>
                          <a:effectLst/>
                          <a:latin typeface="+mn-ea"/>
                          <a:ea typeface="+mn-ea"/>
                        </a:rPr>
                        <a:t>14</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11">
                  <a:txBody>
                    <a:bodyPr/>
                    <a:lstStyle/>
                    <a:p>
                      <a:pPr algn="ctr" fontAlgn="ctr"/>
                      <a:r>
                        <a:rPr lang="zh-CN" altLang="en-US" sz="1000" b="1" i="0" u="none" strike="noStrike">
                          <a:solidFill>
                            <a:srgbClr val="000000"/>
                          </a:solidFill>
                          <a:effectLst/>
                          <a:latin typeface="+mn-ea"/>
                          <a:ea typeface="+mn-ea"/>
                        </a:rPr>
                        <a:t>阳极</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dirty="0">
                          <a:solidFill>
                            <a:srgbClr val="000000"/>
                          </a:solidFill>
                          <a:effectLst/>
                          <a:latin typeface="+mn-ea"/>
                          <a:ea typeface="+mn-ea"/>
                        </a:rPr>
                        <a:t>清洗</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en-US" altLang="zh-CN" sz="1000" b="1" i="0" u="none" strike="noStrike">
                          <a:solidFill>
                            <a:srgbClr val="000000"/>
                          </a:solidFill>
                          <a:effectLst/>
                          <a:latin typeface="+mn-ea"/>
                          <a:ea typeface="+mn-ea"/>
                        </a:rPr>
                        <a:t>15</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tc>
                  <a:txBody>
                    <a:bodyPr/>
                    <a:lstStyle/>
                    <a:p>
                      <a:pPr algn="ctr" fontAlgn="ctr"/>
                      <a:r>
                        <a:rPr lang="zh-CN" altLang="en-US" sz="1000" b="1" i="0" u="none" strike="noStrike" dirty="0">
                          <a:solidFill>
                            <a:srgbClr val="000000"/>
                          </a:solidFill>
                          <a:effectLst/>
                          <a:latin typeface="+mn-ea"/>
                          <a:ea typeface="+mn-ea"/>
                        </a:rPr>
                        <a:t>碱洗</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en-US" altLang="zh-CN" sz="1000" b="1" i="0" u="none" strike="noStrike">
                          <a:solidFill>
                            <a:srgbClr val="000000"/>
                          </a:solidFill>
                          <a:effectLst/>
                          <a:latin typeface="+mn-ea"/>
                          <a:ea typeface="+mn-ea"/>
                        </a:rPr>
                        <a:t>16</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tc>
                  <a:txBody>
                    <a:bodyPr/>
                    <a:lstStyle/>
                    <a:p>
                      <a:pPr algn="ctr" fontAlgn="ctr"/>
                      <a:r>
                        <a:rPr lang="zh-CN" altLang="en-US" sz="1000" b="1" i="0" u="none" strike="noStrike" dirty="0">
                          <a:solidFill>
                            <a:srgbClr val="000000"/>
                          </a:solidFill>
                          <a:effectLst/>
                          <a:latin typeface="+mn-ea"/>
                          <a:ea typeface="+mn-ea"/>
                        </a:rPr>
                        <a:t>中和</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en-US" altLang="zh-CN" sz="1000" b="1" i="0" u="none" strike="noStrike">
                          <a:solidFill>
                            <a:srgbClr val="000000"/>
                          </a:solidFill>
                          <a:effectLst/>
                          <a:latin typeface="+mn-ea"/>
                          <a:ea typeface="+mn-ea"/>
                        </a:rPr>
                        <a:t>17</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tc>
                  <a:txBody>
                    <a:bodyPr/>
                    <a:lstStyle/>
                    <a:p>
                      <a:pPr algn="ctr" fontAlgn="ctr"/>
                      <a:r>
                        <a:rPr lang="zh-CN" altLang="en-US" sz="1000" b="1" i="0" u="none" strike="noStrike" dirty="0">
                          <a:solidFill>
                            <a:srgbClr val="000000"/>
                          </a:solidFill>
                          <a:effectLst/>
                          <a:latin typeface="+mn-ea"/>
                          <a:ea typeface="+mn-ea"/>
                        </a:rPr>
                        <a:t>化学抛光</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fi-FI" sz="1000" b="1" i="0" u="none" strike="noStrike">
                          <a:solidFill>
                            <a:srgbClr val="000000"/>
                          </a:solidFill>
                          <a:effectLst/>
                          <a:latin typeface="+mn-ea"/>
                          <a:ea typeface="+mn-ea"/>
                        </a:rPr>
                        <a:t>18</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tc>
                  <a:txBody>
                    <a:bodyPr/>
                    <a:lstStyle/>
                    <a:p>
                      <a:pPr algn="ctr" fontAlgn="ctr"/>
                      <a:r>
                        <a:rPr lang="zh-CN" altLang="en-US" sz="1000" b="1" i="0" u="none" strike="noStrike" dirty="0">
                          <a:solidFill>
                            <a:srgbClr val="000000"/>
                          </a:solidFill>
                          <a:effectLst/>
                          <a:latin typeface="+mn-ea"/>
                          <a:ea typeface="+mn-ea"/>
                        </a:rPr>
                        <a:t>中和</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en-US" altLang="zh-CN" sz="1000" b="1" i="0" u="none" strike="noStrike">
                          <a:solidFill>
                            <a:srgbClr val="000000"/>
                          </a:solidFill>
                          <a:effectLst/>
                          <a:latin typeface="+mn-ea"/>
                          <a:ea typeface="+mn-ea"/>
                        </a:rPr>
                        <a:t>19</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tc>
                  <a:txBody>
                    <a:bodyPr/>
                    <a:lstStyle/>
                    <a:p>
                      <a:pPr algn="ctr" fontAlgn="ctr"/>
                      <a:r>
                        <a:rPr lang="zh-CN" altLang="en-US" sz="1000" b="1" i="0" u="none" strike="noStrike" dirty="0">
                          <a:solidFill>
                            <a:srgbClr val="000000"/>
                          </a:solidFill>
                          <a:effectLst/>
                          <a:latin typeface="+mn-ea"/>
                          <a:ea typeface="+mn-ea"/>
                        </a:rPr>
                        <a:t>清洗</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is-IS" sz="1000" b="1" i="0" u="none" strike="noStrike">
                          <a:solidFill>
                            <a:srgbClr val="000000"/>
                          </a:solidFill>
                          <a:effectLst/>
                          <a:latin typeface="+mn-ea"/>
                          <a:ea typeface="+mn-ea"/>
                        </a:rPr>
                        <a:t>20</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tc>
                  <a:txBody>
                    <a:bodyPr/>
                    <a:lstStyle/>
                    <a:p>
                      <a:pPr algn="ctr" fontAlgn="ctr"/>
                      <a:r>
                        <a:rPr lang="zh-CN" altLang="en-US" sz="1000" b="1" i="0" u="none" strike="noStrike" dirty="0">
                          <a:solidFill>
                            <a:srgbClr val="000000"/>
                          </a:solidFill>
                          <a:effectLst/>
                          <a:latin typeface="+mn-ea"/>
                          <a:ea typeface="+mn-ea"/>
                        </a:rPr>
                        <a:t>阳极膜生成</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cs-CZ" sz="1000" b="1" i="0" u="none" strike="noStrike">
                          <a:solidFill>
                            <a:srgbClr val="000000"/>
                          </a:solidFill>
                          <a:effectLst/>
                          <a:latin typeface="+mn-ea"/>
                          <a:ea typeface="+mn-ea"/>
                        </a:rPr>
                        <a:t>21</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tc>
                  <a:txBody>
                    <a:bodyPr/>
                    <a:lstStyle/>
                    <a:p>
                      <a:pPr algn="ctr" fontAlgn="ctr"/>
                      <a:r>
                        <a:rPr lang="zh-CN" altLang="en-US" sz="1000" b="1" i="0" u="none" strike="noStrike" dirty="0">
                          <a:solidFill>
                            <a:srgbClr val="000000"/>
                          </a:solidFill>
                          <a:effectLst/>
                          <a:latin typeface="+mn-ea"/>
                          <a:ea typeface="+mn-ea"/>
                        </a:rPr>
                        <a:t>清洗</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is-IS" sz="1000" b="1" i="0" u="none" strike="noStrike">
                          <a:solidFill>
                            <a:srgbClr val="000000"/>
                          </a:solidFill>
                          <a:effectLst/>
                          <a:latin typeface="+mn-ea"/>
                          <a:ea typeface="+mn-ea"/>
                        </a:rPr>
                        <a:t>22</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tc>
                  <a:txBody>
                    <a:bodyPr/>
                    <a:lstStyle/>
                    <a:p>
                      <a:pPr algn="ctr" fontAlgn="ctr"/>
                      <a:r>
                        <a:rPr lang="zh-CN" altLang="en-US" sz="1000" b="1" i="0" u="none" strike="noStrike" dirty="0">
                          <a:solidFill>
                            <a:srgbClr val="000000"/>
                          </a:solidFill>
                          <a:effectLst/>
                          <a:latin typeface="+mn-ea"/>
                          <a:ea typeface="+mn-ea"/>
                        </a:rPr>
                        <a:t>染色</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is-IS" sz="1000" b="1" i="0" u="none" strike="noStrike">
                          <a:solidFill>
                            <a:srgbClr val="000000"/>
                          </a:solidFill>
                          <a:effectLst/>
                          <a:latin typeface="+mn-ea"/>
                          <a:ea typeface="+mn-ea"/>
                        </a:rPr>
                        <a:t>23</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tc>
                  <a:txBody>
                    <a:bodyPr/>
                    <a:lstStyle/>
                    <a:p>
                      <a:pPr algn="ctr" fontAlgn="ctr"/>
                      <a:r>
                        <a:rPr lang="zh-CN" altLang="en-US" sz="1000" b="1" i="0" u="none" strike="noStrike" dirty="0">
                          <a:solidFill>
                            <a:srgbClr val="000000"/>
                          </a:solidFill>
                          <a:effectLst/>
                          <a:latin typeface="+mn-ea"/>
                          <a:ea typeface="+mn-ea"/>
                        </a:rPr>
                        <a:t>封孔</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is-IS" sz="1000" b="1" i="0" u="none" strike="noStrike">
                          <a:solidFill>
                            <a:srgbClr val="000000"/>
                          </a:solidFill>
                          <a:effectLst/>
                          <a:latin typeface="+mn-ea"/>
                          <a:ea typeface="+mn-ea"/>
                        </a:rPr>
                        <a:t>24</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CN" altLang="en-US"/>
                    </a:p>
                  </a:txBody>
                  <a:tcPr/>
                </a:tc>
                <a:tc>
                  <a:txBody>
                    <a:bodyPr/>
                    <a:lstStyle/>
                    <a:p>
                      <a:pPr algn="ctr" fontAlgn="ctr"/>
                      <a:r>
                        <a:rPr lang="zh-CN" altLang="en-US" sz="1000" b="1" i="0" u="none" strike="noStrike" dirty="0">
                          <a:solidFill>
                            <a:srgbClr val="000000"/>
                          </a:solidFill>
                          <a:effectLst/>
                          <a:latin typeface="+mn-ea"/>
                          <a:ea typeface="+mn-ea"/>
                        </a:rPr>
                        <a:t>清洗</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is-IS" sz="1000" b="1" i="0" u="none" strike="noStrike">
                          <a:solidFill>
                            <a:srgbClr val="000000"/>
                          </a:solidFill>
                          <a:effectLst/>
                          <a:latin typeface="+mn-ea"/>
                          <a:ea typeface="+mn-ea"/>
                        </a:rPr>
                        <a:t>25</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a:solidFill>
                            <a:srgbClr val="000000"/>
                          </a:solidFill>
                          <a:effectLst/>
                          <a:latin typeface="+mn-ea"/>
                          <a:ea typeface="+mn-ea"/>
                        </a:rPr>
                        <a:t>全检外观</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dirty="0">
                          <a:solidFill>
                            <a:srgbClr val="000000"/>
                          </a:solidFill>
                          <a:effectLst/>
                          <a:latin typeface="+mn-ea"/>
                          <a:ea typeface="+mn-ea"/>
                        </a:rPr>
                        <a:t>　</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is-IS" sz="1000" b="1" i="0" u="none" strike="noStrike">
                          <a:solidFill>
                            <a:srgbClr val="000000"/>
                          </a:solidFill>
                          <a:effectLst/>
                          <a:latin typeface="+mn-ea"/>
                          <a:ea typeface="+mn-ea"/>
                        </a:rPr>
                        <a:t>26</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a:solidFill>
                            <a:srgbClr val="000000"/>
                          </a:solidFill>
                          <a:effectLst/>
                          <a:latin typeface="+mn-ea"/>
                          <a:ea typeface="+mn-ea"/>
                        </a:rPr>
                        <a:t>镭雕导电位</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dirty="0">
                          <a:solidFill>
                            <a:srgbClr val="000000"/>
                          </a:solidFill>
                          <a:effectLst/>
                          <a:latin typeface="+mn-ea"/>
                          <a:ea typeface="+mn-ea"/>
                        </a:rPr>
                        <a:t>　</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is-IS" sz="1000" b="1" i="0" u="none" strike="noStrike">
                          <a:solidFill>
                            <a:srgbClr val="000000"/>
                          </a:solidFill>
                          <a:effectLst/>
                          <a:latin typeface="+mn-ea"/>
                          <a:ea typeface="+mn-ea"/>
                        </a:rPr>
                        <a:t>27</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a:solidFill>
                            <a:srgbClr val="000000"/>
                          </a:solidFill>
                          <a:effectLst/>
                          <a:latin typeface="+mn-ea"/>
                          <a:ea typeface="+mn-ea"/>
                        </a:rPr>
                        <a:t>钻石高光</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dirty="0">
                          <a:solidFill>
                            <a:srgbClr val="000000"/>
                          </a:solidFill>
                          <a:effectLst/>
                          <a:latin typeface="+mn-ea"/>
                          <a:ea typeface="+mn-ea"/>
                        </a:rPr>
                        <a:t>　</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is-IS" sz="1000" b="1" i="0" u="none" strike="noStrike">
                          <a:solidFill>
                            <a:srgbClr val="000000"/>
                          </a:solidFill>
                          <a:effectLst/>
                          <a:latin typeface="+mn-ea"/>
                          <a:ea typeface="+mn-ea"/>
                        </a:rPr>
                        <a:t>28</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a:solidFill>
                            <a:srgbClr val="000000"/>
                          </a:solidFill>
                          <a:effectLst/>
                          <a:latin typeface="+mn-ea"/>
                          <a:ea typeface="+mn-ea"/>
                        </a:rPr>
                        <a:t>二次阳极</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dirty="0">
                          <a:solidFill>
                            <a:srgbClr val="000000"/>
                          </a:solidFill>
                          <a:effectLst/>
                          <a:latin typeface="+mn-ea"/>
                          <a:ea typeface="+mn-ea"/>
                        </a:rPr>
                        <a:t>同一次阳极</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is-IS" sz="1000" b="1" i="0" u="none" strike="noStrike">
                          <a:solidFill>
                            <a:srgbClr val="000000"/>
                          </a:solidFill>
                          <a:effectLst/>
                          <a:latin typeface="+mn-ea"/>
                          <a:ea typeface="+mn-ea"/>
                        </a:rPr>
                        <a:t>29</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a:solidFill>
                            <a:srgbClr val="000000"/>
                          </a:solidFill>
                          <a:effectLst/>
                          <a:latin typeface="+mn-ea"/>
                          <a:ea typeface="+mn-ea"/>
                        </a:rPr>
                        <a:t>全检外观</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dirty="0">
                          <a:solidFill>
                            <a:srgbClr val="000000"/>
                          </a:solidFill>
                          <a:effectLst/>
                          <a:latin typeface="+mn-ea"/>
                          <a:ea typeface="+mn-ea"/>
                        </a:rPr>
                        <a:t>　</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en-US" altLang="zh-CN" sz="1000" b="1" i="0" u="none" strike="noStrike">
                          <a:solidFill>
                            <a:srgbClr val="000000"/>
                          </a:solidFill>
                          <a:effectLst/>
                          <a:latin typeface="+mn-ea"/>
                          <a:ea typeface="+mn-ea"/>
                        </a:rPr>
                        <a:t>30</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pt-BR" sz="1000" b="1" i="0" u="none" strike="noStrike">
                          <a:solidFill>
                            <a:srgbClr val="000000"/>
                          </a:solidFill>
                          <a:effectLst/>
                          <a:latin typeface="+mn-ea"/>
                          <a:ea typeface="+mn-ea"/>
                        </a:rPr>
                        <a:t>镭雕logo</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dirty="0">
                          <a:solidFill>
                            <a:srgbClr val="000000"/>
                          </a:solidFill>
                          <a:effectLst/>
                          <a:latin typeface="+mn-ea"/>
                          <a:ea typeface="+mn-ea"/>
                        </a:rPr>
                        <a:t>　</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en-US" altLang="zh-CN" sz="1000" b="1" i="0" u="none" strike="noStrike">
                          <a:solidFill>
                            <a:srgbClr val="000000"/>
                          </a:solidFill>
                          <a:effectLst/>
                          <a:latin typeface="+mn-ea"/>
                          <a:ea typeface="+mn-ea"/>
                        </a:rPr>
                        <a:t>31</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a:solidFill>
                            <a:srgbClr val="000000"/>
                          </a:solidFill>
                          <a:effectLst/>
                          <a:latin typeface="+mn-ea"/>
                          <a:ea typeface="+mn-ea"/>
                        </a:rPr>
                        <a:t>贴保护膜</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dirty="0">
                          <a:solidFill>
                            <a:srgbClr val="000000"/>
                          </a:solidFill>
                          <a:effectLst/>
                          <a:latin typeface="+mn-ea"/>
                          <a:ea typeface="+mn-ea"/>
                        </a:rPr>
                        <a:t>　</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7937">
                <a:tc>
                  <a:txBody>
                    <a:bodyPr/>
                    <a:lstStyle/>
                    <a:p>
                      <a:pPr algn="ctr" fontAlgn="ctr"/>
                      <a:r>
                        <a:rPr lang="is-IS" sz="1000" b="1" i="0" u="none" strike="noStrike">
                          <a:solidFill>
                            <a:srgbClr val="000000"/>
                          </a:solidFill>
                          <a:effectLst/>
                          <a:latin typeface="+mn-ea"/>
                          <a:ea typeface="+mn-ea"/>
                        </a:rPr>
                        <a:t>32</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a:solidFill>
                            <a:srgbClr val="000000"/>
                          </a:solidFill>
                          <a:effectLst/>
                          <a:latin typeface="+mn-ea"/>
                          <a:ea typeface="+mn-ea"/>
                        </a:rPr>
                        <a:t>全检出货</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000" b="1" i="0" u="none" strike="noStrike" dirty="0">
                          <a:solidFill>
                            <a:srgbClr val="000000"/>
                          </a:solidFill>
                          <a:effectLst/>
                          <a:latin typeface="+mn-ea"/>
                          <a:ea typeface="+mn-ea"/>
                        </a:rPr>
                        <a:t>　</a:t>
                      </a:r>
                    </a:p>
                  </a:txBody>
                  <a:tcPr marL="8675" marR="8675" marT="8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bl>
          </a:graphicData>
        </a:graphic>
      </p:graphicFrame>
      <p:pic>
        <p:nvPicPr>
          <p:cNvPr id="26" name="图片 25"/>
          <p:cNvPicPr>
            <a:picLocks noChangeAspect="1"/>
          </p:cNvPicPr>
          <p:nvPr/>
        </p:nvPicPr>
        <p:blipFill>
          <a:blip r:embed="rId5"/>
          <a:stretch>
            <a:fillRect/>
          </a:stretch>
        </p:blipFill>
        <p:spPr>
          <a:xfrm>
            <a:off x="5218583" y="3290325"/>
            <a:ext cx="6827416" cy="3278328"/>
          </a:xfrm>
          <a:prstGeom prst="rect">
            <a:avLst/>
          </a:prstGeom>
        </p:spPr>
      </p:pic>
      <p:sp>
        <p:nvSpPr>
          <p:cNvPr id="27" name="文本框 5"/>
          <p:cNvSpPr txBox="1"/>
          <p:nvPr/>
        </p:nvSpPr>
        <p:spPr>
          <a:xfrm>
            <a:off x="5565279" y="1168053"/>
            <a:ext cx="6336704" cy="1830245"/>
          </a:xfrm>
          <a:prstGeom prst="rect">
            <a:avLst/>
          </a:prstGeom>
          <a:noFill/>
        </p:spPr>
        <p:txBody>
          <a:bodyPr wrap="square" rtlCol="0">
            <a:spAutoFit/>
          </a:bodyPr>
          <a:lstStyle/>
          <a:p>
            <a:pPr>
              <a:lnSpc>
                <a:spcPct val="150000"/>
              </a:lnSpc>
            </a:pPr>
            <a:r>
              <a:rPr kumimoji="1" lang="en-US" altLang="zh-CN" sz="4000" b="1" dirty="0" smtClean="0">
                <a:solidFill>
                  <a:schemeClr val="bg1"/>
                </a:solidFill>
                <a:latin typeface="+mn-ea"/>
                <a:ea typeface="+mn-ea"/>
              </a:rPr>
              <a:t>50</a:t>
            </a:r>
            <a:r>
              <a:rPr kumimoji="1" lang="zh-CN" altLang="en-US" sz="2800" dirty="0" smtClean="0">
                <a:solidFill>
                  <a:schemeClr val="bg1"/>
                </a:solidFill>
                <a:latin typeface="+mn-ea"/>
                <a:ea typeface="+mn-ea"/>
              </a:rPr>
              <a:t>道加工工序</a:t>
            </a:r>
            <a:r>
              <a:rPr kumimoji="1" lang="zh-CN" altLang="en-US" sz="2800" dirty="0">
                <a:solidFill>
                  <a:schemeClr val="bg1"/>
                </a:solidFill>
                <a:latin typeface="+mn-ea"/>
                <a:ea typeface="+mn-ea"/>
              </a:rPr>
              <a:t> </a:t>
            </a:r>
            <a:r>
              <a:rPr kumimoji="1" lang="zh-CN" altLang="en-US" sz="2800" dirty="0" smtClean="0">
                <a:solidFill>
                  <a:schemeClr val="bg1"/>
                </a:solidFill>
                <a:latin typeface="+mn-ea"/>
                <a:ea typeface="+mn-ea"/>
              </a:rPr>
              <a:t>   </a:t>
            </a:r>
            <a:r>
              <a:rPr kumimoji="1" lang="en-US" altLang="zh-CN" sz="2800" dirty="0">
                <a:solidFill>
                  <a:schemeClr val="bg1"/>
                </a:solidFill>
                <a:latin typeface="+mn-ea"/>
                <a:ea typeface="+mn-ea"/>
              </a:rPr>
              <a:t> </a:t>
            </a:r>
            <a:r>
              <a:rPr kumimoji="1" lang="en-US" altLang="zh-CN" sz="4000" b="1" dirty="0" smtClean="0">
                <a:solidFill>
                  <a:schemeClr val="bg1"/>
                </a:solidFill>
                <a:latin typeface="+mn-ea"/>
                <a:ea typeface="+mn-ea"/>
              </a:rPr>
              <a:t>7</a:t>
            </a:r>
            <a:r>
              <a:rPr kumimoji="1" lang="zh-CN" altLang="en-US" sz="2800" dirty="0">
                <a:solidFill>
                  <a:schemeClr val="bg1"/>
                </a:solidFill>
                <a:latin typeface="+mn-ea"/>
                <a:ea typeface="+mn-ea"/>
              </a:rPr>
              <a:t>道</a:t>
            </a:r>
            <a:r>
              <a:rPr kumimoji="1" lang="en-US" altLang="zh-CN" sz="2800" dirty="0">
                <a:solidFill>
                  <a:schemeClr val="bg1"/>
                </a:solidFill>
                <a:latin typeface="+mn-ea"/>
                <a:ea typeface="+mn-ea"/>
              </a:rPr>
              <a:t>CNC</a:t>
            </a:r>
            <a:r>
              <a:rPr kumimoji="1" lang="zh-CN" altLang="en-US" sz="2800" dirty="0" smtClean="0">
                <a:solidFill>
                  <a:schemeClr val="bg1"/>
                </a:solidFill>
                <a:latin typeface="+mn-ea"/>
                <a:ea typeface="+mn-ea"/>
              </a:rPr>
              <a:t>工序</a:t>
            </a:r>
          </a:p>
          <a:p>
            <a:pPr>
              <a:lnSpc>
                <a:spcPct val="150000"/>
              </a:lnSpc>
            </a:pPr>
            <a:r>
              <a:rPr kumimoji="1" lang="en-US" altLang="zh-CN" sz="4000" b="1" dirty="0" smtClean="0">
                <a:solidFill>
                  <a:schemeClr val="bg1"/>
                </a:solidFill>
                <a:latin typeface="+mn-ea"/>
                <a:ea typeface="+mn-ea"/>
              </a:rPr>
              <a:t>40</a:t>
            </a:r>
            <a:r>
              <a:rPr kumimoji="1" lang="zh-CN" altLang="en-US" sz="2800" dirty="0">
                <a:solidFill>
                  <a:schemeClr val="bg1"/>
                </a:solidFill>
                <a:latin typeface="+mn-ea"/>
                <a:ea typeface="+mn-ea"/>
              </a:rPr>
              <a:t>把刀</a:t>
            </a:r>
            <a:r>
              <a:rPr kumimoji="1" lang="zh-CN" altLang="en-US" sz="2800" dirty="0" smtClean="0">
                <a:solidFill>
                  <a:schemeClr val="bg1"/>
                </a:solidFill>
                <a:latin typeface="+mn-ea"/>
                <a:ea typeface="+mn-ea"/>
              </a:rPr>
              <a:t>具           桌面机</a:t>
            </a:r>
            <a:r>
              <a:rPr kumimoji="1" lang="en-US" altLang="zh-CN" sz="4000" dirty="0" smtClean="0">
                <a:solidFill>
                  <a:schemeClr val="bg1"/>
                </a:solidFill>
                <a:latin typeface="+mn-ea"/>
                <a:ea typeface="+mn-ea"/>
              </a:rPr>
              <a:t>7</a:t>
            </a:r>
            <a:r>
              <a:rPr kumimoji="1" lang="zh-CN" altLang="en-US" sz="2800" dirty="0" smtClean="0">
                <a:solidFill>
                  <a:schemeClr val="bg1"/>
                </a:solidFill>
                <a:latin typeface="+mn-ea"/>
                <a:ea typeface="+mn-ea"/>
              </a:rPr>
              <a:t>个</a:t>
            </a:r>
            <a:r>
              <a:rPr kumimoji="1" lang="en-US" altLang="zh-CN" sz="2800" dirty="0" smtClean="0">
                <a:solidFill>
                  <a:schemeClr val="bg1"/>
                </a:solidFill>
                <a:latin typeface="+mn-ea"/>
                <a:ea typeface="+mn-ea"/>
              </a:rPr>
              <a:t>CNC</a:t>
            </a:r>
            <a:r>
              <a:rPr kumimoji="1" lang="zh-CN" altLang="en-US" sz="2800" dirty="0" smtClean="0">
                <a:solidFill>
                  <a:schemeClr val="bg1"/>
                </a:solidFill>
                <a:latin typeface="+mn-ea"/>
                <a:ea typeface="+mn-ea"/>
              </a:rPr>
              <a:t>零件 </a:t>
            </a:r>
            <a:endParaRPr kumimoji="1" lang="zh-CN" altLang="en-US" sz="2800" dirty="0">
              <a:solidFill>
                <a:schemeClr val="bg1"/>
              </a:solidFill>
              <a:latin typeface="+mn-ea"/>
              <a:ea typeface="+mn-ea"/>
            </a:endParaRPr>
          </a:p>
        </p:txBody>
      </p:sp>
    </p:spTree>
    <p:extLst>
      <p:ext uri="{BB962C8B-B14F-4D97-AF65-F5344CB8AC3E}">
        <p14:creationId xmlns:p14="http://schemas.microsoft.com/office/powerpoint/2010/main" val="3708736912"/>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矩形 60"/>
          <p:cNvSpPr/>
          <p:nvPr/>
        </p:nvSpPr>
        <p:spPr>
          <a:xfrm>
            <a:off x="10106811" y="1101634"/>
            <a:ext cx="2493207" cy="5665553"/>
          </a:xfrm>
          <a:prstGeom prst="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7463495" y="1119123"/>
            <a:ext cx="2493207" cy="5665553"/>
          </a:xfrm>
          <a:prstGeom prst="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4855187" y="1119124"/>
            <a:ext cx="2493207" cy="5665553"/>
          </a:xfrm>
          <a:prstGeom prst="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2593522" y="1119124"/>
            <a:ext cx="2177935" cy="5665553"/>
          </a:xfrm>
          <a:prstGeom prst="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08695" y="1119124"/>
            <a:ext cx="2177935" cy="5665553"/>
          </a:xfrm>
          <a:prstGeom prst="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397073" y="247156"/>
            <a:ext cx="1800493" cy="415498"/>
          </a:xfrm>
          <a:prstGeom prst="rect">
            <a:avLst/>
          </a:prstGeom>
          <a:effectLst/>
        </p:spPr>
        <p:txBody>
          <a:bodyPr vert="horz" wrap="none">
            <a:spAutoFit/>
          </a:bodyPr>
          <a:lstStyle/>
          <a:p>
            <a:r>
              <a:rPr lang="zh-CN" altLang="en-US" sz="2100" b="1" dirty="0">
                <a:solidFill>
                  <a:srgbClr val="2E2E2E"/>
                </a:solidFill>
                <a:latin typeface="+mj-lt"/>
                <a:ea typeface="微软雅黑" panose="020B0503020204020204" pitchFamily="34" charset="-122"/>
              </a:rPr>
              <a:t>核心工艺能力</a:t>
            </a:r>
          </a:p>
        </p:txBody>
      </p:sp>
      <p:grpSp>
        <p:nvGrpSpPr>
          <p:cNvPr id="23" name="组合 22">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pic>
        <p:nvPicPr>
          <p:cNvPr id="15" name="图片 14"/>
          <p:cNvPicPr>
            <a:picLocks noChangeAspect="1"/>
          </p:cNvPicPr>
          <p:nvPr/>
        </p:nvPicPr>
        <p:blipFill>
          <a:blip r:embed="rId5"/>
          <a:stretch>
            <a:fillRect/>
          </a:stretch>
        </p:blipFill>
        <p:spPr>
          <a:xfrm>
            <a:off x="2744273" y="1974716"/>
            <a:ext cx="1089144" cy="1027261"/>
          </a:xfrm>
          <a:prstGeom prst="rect">
            <a:avLst/>
          </a:prstGeom>
        </p:spPr>
      </p:pic>
      <p:pic>
        <p:nvPicPr>
          <p:cNvPr id="16" name="图片 15"/>
          <p:cNvPicPr>
            <a:picLocks noChangeAspect="1"/>
          </p:cNvPicPr>
          <p:nvPr/>
        </p:nvPicPr>
        <p:blipFill>
          <a:blip r:embed="rId6"/>
          <a:stretch>
            <a:fillRect/>
          </a:stretch>
        </p:blipFill>
        <p:spPr>
          <a:xfrm>
            <a:off x="599827" y="1968515"/>
            <a:ext cx="1152524" cy="1033462"/>
          </a:xfrm>
          <a:prstGeom prst="rect">
            <a:avLst/>
          </a:prstGeom>
        </p:spPr>
      </p:pic>
      <p:pic>
        <p:nvPicPr>
          <p:cNvPr id="17" name="图片 16"/>
          <p:cNvPicPr>
            <a:picLocks noChangeAspect="1"/>
          </p:cNvPicPr>
          <p:nvPr/>
        </p:nvPicPr>
        <p:blipFill>
          <a:blip r:embed="rId7"/>
          <a:stretch>
            <a:fillRect/>
          </a:stretch>
        </p:blipFill>
        <p:spPr>
          <a:xfrm>
            <a:off x="7974230" y="1973027"/>
            <a:ext cx="1251033" cy="1033462"/>
          </a:xfrm>
          <a:prstGeom prst="rect">
            <a:avLst/>
          </a:prstGeom>
        </p:spPr>
      </p:pic>
      <p:pic>
        <p:nvPicPr>
          <p:cNvPr id="18" name="图片 17"/>
          <p:cNvPicPr>
            <a:picLocks noChangeAspect="1"/>
          </p:cNvPicPr>
          <p:nvPr/>
        </p:nvPicPr>
        <p:blipFill>
          <a:blip r:embed="rId8"/>
          <a:stretch>
            <a:fillRect/>
          </a:stretch>
        </p:blipFill>
        <p:spPr>
          <a:xfrm>
            <a:off x="5045029" y="2000332"/>
            <a:ext cx="1953814" cy="969828"/>
          </a:xfrm>
          <a:prstGeom prst="rect">
            <a:avLst/>
          </a:prstGeom>
        </p:spPr>
      </p:pic>
      <p:pic>
        <p:nvPicPr>
          <p:cNvPr id="20" name="图片 19"/>
          <p:cNvPicPr>
            <a:picLocks noChangeAspect="1"/>
          </p:cNvPicPr>
          <p:nvPr/>
        </p:nvPicPr>
        <p:blipFill>
          <a:blip r:embed="rId9"/>
          <a:stretch>
            <a:fillRect/>
          </a:stretch>
        </p:blipFill>
        <p:spPr>
          <a:xfrm>
            <a:off x="10764861" y="1867246"/>
            <a:ext cx="1147110" cy="1134731"/>
          </a:xfrm>
          <a:prstGeom prst="rect">
            <a:avLst/>
          </a:prstGeom>
        </p:spPr>
      </p:pic>
      <p:sp>
        <p:nvSpPr>
          <p:cNvPr id="36" name="文本框 18"/>
          <p:cNvSpPr txBox="1"/>
          <p:nvPr/>
        </p:nvSpPr>
        <p:spPr>
          <a:xfrm>
            <a:off x="8203688" y="1257056"/>
            <a:ext cx="918980" cy="369332"/>
          </a:xfrm>
          <a:prstGeom prst="rect">
            <a:avLst/>
          </a:prstGeom>
          <a:noFill/>
        </p:spPr>
        <p:txBody>
          <a:bodyPr wrap="square" rtlCol="0">
            <a:spAutoFit/>
          </a:bodyPr>
          <a:lstStyle/>
          <a:p>
            <a:r>
              <a:rPr lang="zh-CN" altLang="en-US" dirty="0">
                <a:ln>
                  <a:solidFill>
                    <a:srgbClr val="104D8F"/>
                  </a:solidFill>
                </a:ln>
                <a:solidFill>
                  <a:srgbClr val="104D8F"/>
                </a:solidFill>
                <a:latin typeface="+mn-ea"/>
                <a:ea typeface="+mn-ea"/>
              </a:rPr>
              <a:t>包装</a:t>
            </a:r>
          </a:p>
        </p:txBody>
      </p:sp>
      <p:sp>
        <p:nvSpPr>
          <p:cNvPr id="37" name="文本框 19"/>
          <p:cNvSpPr txBox="1"/>
          <p:nvPr/>
        </p:nvSpPr>
        <p:spPr>
          <a:xfrm>
            <a:off x="10570021" y="1257056"/>
            <a:ext cx="1918014" cy="369332"/>
          </a:xfrm>
          <a:prstGeom prst="rect">
            <a:avLst/>
          </a:prstGeom>
          <a:noFill/>
        </p:spPr>
        <p:txBody>
          <a:bodyPr wrap="square" rtlCol="0">
            <a:spAutoFit/>
          </a:bodyPr>
          <a:lstStyle/>
          <a:p>
            <a:r>
              <a:rPr lang="en-US" altLang="zh-CN" dirty="0" smtClean="0">
                <a:ln>
                  <a:solidFill>
                    <a:srgbClr val="104D8F"/>
                  </a:solidFill>
                </a:ln>
                <a:solidFill>
                  <a:srgbClr val="104D8F"/>
                </a:solidFill>
                <a:latin typeface="+mn-ea"/>
                <a:ea typeface="+mn-ea"/>
              </a:rPr>
              <a:t>OQA</a:t>
            </a:r>
            <a:r>
              <a:rPr lang="zh-CN" altLang="en-US" dirty="0" smtClean="0">
                <a:ln>
                  <a:solidFill>
                    <a:srgbClr val="104D8F"/>
                  </a:solidFill>
                </a:ln>
                <a:solidFill>
                  <a:srgbClr val="104D8F"/>
                </a:solidFill>
                <a:latin typeface="+mn-ea"/>
                <a:ea typeface="+mn-ea"/>
              </a:rPr>
              <a:t>开箱抽检</a:t>
            </a:r>
            <a:endParaRPr lang="zh-CN" altLang="en-US" dirty="0">
              <a:ln>
                <a:solidFill>
                  <a:srgbClr val="104D8F"/>
                </a:solidFill>
              </a:ln>
              <a:solidFill>
                <a:srgbClr val="104D8F"/>
              </a:solidFill>
              <a:latin typeface="+mn-ea"/>
              <a:ea typeface="+mn-ea"/>
            </a:endParaRPr>
          </a:p>
        </p:txBody>
      </p:sp>
      <p:sp>
        <p:nvSpPr>
          <p:cNvPr id="38" name="右箭头 37"/>
          <p:cNvSpPr/>
          <p:nvPr/>
        </p:nvSpPr>
        <p:spPr>
          <a:xfrm>
            <a:off x="1942427" y="2257439"/>
            <a:ext cx="801846" cy="357982"/>
          </a:xfrm>
          <a:prstGeom prst="rightArrow">
            <a:avLst>
              <a:gd name="adj1" fmla="val 59146"/>
              <a:gd name="adj2" fmla="val 7561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右箭头 38"/>
          <p:cNvSpPr/>
          <p:nvPr/>
        </p:nvSpPr>
        <p:spPr>
          <a:xfrm>
            <a:off x="4197127" y="2257439"/>
            <a:ext cx="801846" cy="357982"/>
          </a:xfrm>
          <a:prstGeom prst="rightArrow">
            <a:avLst>
              <a:gd name="adj1" fmla="val 59146"/>
              <a:gd name="adj2" fmla="val 7561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右箭头 39"/>
          <p:cNvSpPr/>
          <p:nvPr/>
        </p:nvSpPr>
        <p:spPr>
          <a:xfrm>
            <a:off x="7062572" y="2238650"/>
            <a:ext cx="801846" cy="357982"/>
          </a:xfrm>
          <a:prstGeom prst="rightArrow">
            <a:avLst>
              <a:gd name="adj1" fmla="val 59146"/>
              <a:gd name="adj2" fmla="val 7561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9515961" y="2255620"/>
            <a:ext cx="801846" cy="357982"/>
          </a:xfrm>
          <a:prstGeom prst="rightArrow">
            <a:avLst>
              <a:gd name="adj1" fmla="val 59146"/>
              <a:gd name="adj2" fmla="val 7561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1"/>
          <p:cNvSpPr txBox="1"/>
          <p:nvPr/>
        </p:nvSpPr>
        <p:spPr>
          <a:xfrm>
            <a:off x="5277247" y="428809"/>
            <a:ext cx="2400016" cy="523220"/>
          </a:xfrm>
          <a:prstGeom prst="rect">
            <a:avLst/>
          </a:prstGeom>
          <a:solidFill>
            <a:srgbClr val="0070C0"/>
          </a:solidFill>
        </p:spPr>
        <p:txBody>
          <a:bodyPr wrap="none" rtlCol="0">
            <a:spAutoFit/>
          </a:bodyPr>
          <a:lstStyle/>
          <a:p>
            <a:r>
              <a:rPr kumimoji="1" lang="zh-CN" altLang="en-US" sz="2800" dirty="0" smtClean="0">
                <a:solidFill>
                  <a:schemeClr val="bg1"/>
                </a:solidFill>
                <a:latin typeface="+mn-ea"/>
                <a:ea typeface="+mn-ea"/>
              </a:rPr>
              <a:t>合计</a:t>
            </a:r>
            <a:r>
              <a:rPr kumimoji="1" lang="en-US" altLang="zh-CN" sz="2800" dirty="0" smtClean="0">
                <a:solidFill>
                  <a:schemeClr val="bg1"/>
                </a:solidFill>
                <a:latin typeface="+mn-ea"/>
                <a:ea typeface="+mn-ea"/>
              </a:rPr>
              <a:t>87</a:t>
            </a:r>
            <a:r>
              <a:rPr kumimoji="1" lang="zh-CN" altLang="en-US" sz="2800" dirty="0" smtClean="0">
                <a:solidFill>
                  <a:schemeClr val="bg1"/>
                </a:solidFill>
                <a:latin typeface="+mn-ea"/>
                <a:ea typeface="+mn-ea"/>
              </a:rPr>
              <a:t>道工序</a:t>
            </a:r>
            <a:endParaRPr kumimoji="1" lang="zh-CN" altLang="en-US" sz="2800" dirty="0">
              <a:solidFill>
                <a:schemeClr val="bg1"/>
              </a:solidFill>
              <a:latin typeface="+mn-ea"/>
              <a:ea typeface="+mn-ea"/>
            </a:endParaRPr>
          </a:p>
        </p:txBody>
      </p:sp>
      <p:sp>
        <p:nvSpPr>
          <p:cNvPr id="2" name="TextBox 1"/>
          <p:cNvSpPr txBox="1"/>
          <p:nvPr/>
        </p:nvSpPr>
        <p:spPr>
          <a:xfrm>
            <a:off x="308695" y="3264596"/>
            <a:ext cx="2239575" cy="3170099"/>
          </a:xfrm>
          <a:prstGeom prst="rect">
            <a:avLst/>
          </a:prstGeom>
          <a:noFill/>
        </p:spPr>
        <p:txBody>
          <a:bodyPr wrap="square" rtlCol="0">
            <a:spAutoFit/>
          </a:bodyPr>
          <a:lstStyle/>
          <a:p>
            <a:pPr marL="228600" indent="-228600">
              <a:lnSpc>
                <a:spcPts val="1600"/>
              </a:lnSpc>
              <a:buFont typeface="+mj-lt"/>
              <a:buAutoNum type="arabicPeriod"/>
            </a:pPr>
            <a:r>
              <a:rPr lang="zh-CN" altLang="en-US" sz="1200" b="1" dirty="0">
                <a:latin typeface="+mn-ea"/>
                <a:ea typeface="+mn-ea"/>
              </a:rPr>
              <a:t>程序</a:t>
            </a:r>
            <a:r>
              <a:rPr lang="en-US" altLang="zh-CN" sz="1200" b="1" dirty="0">
                <a:latin typeface="+mn-ea"/>
                <a:ea typeface="+mn-ea"/>
              </a:rPr>
              <a:t>/</a:t>
            </a:r>
            <a:r>
              <a:rPr lang="zh-CN" altLang="en-US" sz="1200" b="1" dirty="0">
                <a:latin typeface="+mn-ea"/>
                <a:ea typeface="+mn-ea"/>
              </a:rPr>
              <a:t>物料准备</a:t>
            </a:r>
            <a:r>
              <a:rPr lang="en-US" altLang="zh-CN" sz="1200" b="1" dirty="0">
                <a:latin typeface="+mn-ea"/>
                <a:ea typeface="+mn-ea"/>
              </a:rPr>
              <a:t>/</a:t>
            </a:r>
            <a:r>
              <a:rPr lang="zh-CN" altLang="en-US" sz="1200" b="1" dirty="0">
                <a:latin typeface="+mn-ea"/>
                <a:ea typeface="+mn-ea"/>
              </a:rPr>
              <a:t>离线</a:t>
            </a:r>
            <a:r>
              <a:rPr lang="en-US" altLang="zh-CN" sz="1200" b="1" dirty="0">
                <a:latin typeface="+mn-ea"/>
                <a:ea typeface="+mn-ea"/>
              </a:rPr>
              <a:t>IC</a:t>
            </a:r>
            <a:r>
              <a:rPr lang="zh-CN" altLang="en-US" sz="1200" b="1" dirty="0">
                <a:latin typeface="+mn-ea"/>
                <a:ea typeface="+mn-ea"/>
              </a:rPr>
              <a:t>烧录</a:t>
            </a:r>
          </a:p>
          <a:p>
            <a:pPr marL="228600" indent="-228600">
              <a:lnSpc>
                <a:spcPts val="1600"/>
              </a:lnSpc>
              <a:buFont typeface="+mj-lt"/>
              <a:buAutoNum type="arabicPeriod"/>
            </a:pPr>
            <a:r>
              <a:rPr lang="en-US" altLang="zh-CN" sz="1200" b="1" dirty="0">
                <a:latin typeface="+mn-ea"/>
                <a:ea typeface="+mn-ea"/>
              </a:rPr>
              <a:t>PCB</a:t>
            </a:r>
            <a:r>
              <a:rPr lang="zh-CN" altLang="en-US" sz="1200" b="1" dirty="0">
                <a:latin typeface="+mn-ea"/>
                <a:ea typeface="+mn-ea"/>
              </a:rPr>
              <a:t>上架（共计</a:t>
            </a:r>
            <a:r>
              <a:rPr lang="en-US" altLang="zh-CN" sz="1200" b="1" dirty="0">
                <a:latin typeface="+mn-ea"/>
                <a:ea typeface="+mn-ea"/>
              </a:rPr>
              <a:t>17</a:t>
            </a:r>
            <a:r>
              <a:rPr lang="zh-CN" altLang="en-US" sz="1200" b="1" dirty="0">
                <a:latin typeface="+mn-ea"/>
                <a:ea typeface="+mn-ea"/>
              </a:rPr>
              <a:t>款</a:t>
            </a:r>
            <a:r>
              <a:rPr lang="en-US" altLang="zh-CN" sz="1200" b="1" dirty="0">
                <a:latin typeface="+mn-ea"/>
                <a:ea typeface="+mn-ea"/>
              </a:rPr>
              <a:t>PCB</a:t>
            </a:r>
            <a:r>
              <a:rPr lang="zh-CN" altLang="en-US" sz="1200" b="1" dirty="0">
                <a:latin typeface="+mn-ea"/>
                <a:ea typeface="+mn-ea"/>
              </a:rPr>
              <a:t>）</a:t>
            </a:r>
          </a:p>
          <a:p>
            <a:pPr marL="228600" indent="-228600">
              <a:lnSpc>
                <a:spcPts val="1600"/>
              </a:lnSpc>
              <a:buFont typeface="+mj-lt"/>
              <a:buAutoNum type="arabicPeriod"/>
            </a:pPr>
            <a:r>
              <a:rPr lang="zh-CN" altLang="en-US" sz="1200" b="1" dirty="0">
                <a:latin typeface="+mn-ea"/>
                <a:ea typeface="+mn-ea"/>
              </a:rPr>
              <a:t>物料核对</a:t>
            </a:r>
          </a:p>
          <a:p>
            <a:pPr marL="228600" indent="-228600">
              <a:lnSpc>
                <a:spcPts val="1600"/>
              </a:lnSpc>
              <a:buFont typeface="+mj-lt"/>
              <a:buAutoNum type="arabicPeriod"/>
            </a:pPr>
            <a:r>
              <a:rPr lang="zh-CN" altLang="en-US" sz="1200" b="1" dirty="0">
                <a:latin typeface="+mn-ea"/>
                <a:ea typeface="+mn-ea"/>
              </a:rPr>
              <a:t>胶纸板检查</a:t>
            </a:r>
          </a:p>
          <a:p>
            <a:pPr marL="228600" indent="-228600">
              <a:lnSpc>
                <a:spcPts val="1600"/>
              </a:lnSpc>
              <a:buFont typeface="+mj-lt"/>
              <a:buAutoNum type="arabicPeriod"/>
            </a:pPr>
            <a:r>
              <a:rPr lang="zh-CN" altLang="en-US" sz="1200" b="1" dirty="0">
                <a:latin typeface="+mn-ea"/>
                <a:ea typeface="+mn-ea"/>
              </a:rPr>
              <a:t>锡膏印刷</a:t>
            </a:r>
          </a:p>
          <a:p>
            <a:pPr marL="228600" indent="-228600">
              <a:lnSpc>
                <a:spcPts val="1600"/>
              </a:lnSpc>
              <a:buFont typeface="+mj-lt"/>
              <a:buAutoNum type="arabicPeriod"/>
            </a:pPr>
            <a:r>
              <a:rPr lang="en-US" altLang="zh-CN" sz="1200" b="1" dirty="0">
                <a:latin typeface="+mn-ea"/>
                <a:ea typeface="+mn-ea"/>
              </a:rPr>
              <a:t>SPI</a:t>
            </a:r>
            <a:r>
              <a:rPr lang="zh-CN" altLang="en-US" sz="1200" b="1" dirty="0">
                <a:latin typeface="+mn-ea"/>
                <a:ea typeface="+mn-ea"/>
              </a:rPr>
              <a:t>检测</a:t>
            </a:r>
          </a:p>
          <a:p>
            <a:pPr marL="228600" indent="-228600">
              <a:lnSpc>
                <a:spcPts val="1600"/>
              </a:lnSpc>
              <a:buFont typeface="+mj-lt"/>
              <a:buAutoNum type="arabicPeriod"/>
            </a:pPr>
            <a:r>
              <a:rPr lang="zh-CN" altLang="en-US" sz="1200" b="1" dirty="0">
                <a:latin typeface="+mn-ea"/>
                <a:ea typeface="+mn-ea"/>
              </a:rPr>
              <a:t>原件贴装</a:t>
            </a:r>
          </a:p>
          <a:p>
            <a:pPr marL="228600" indent="-228600">
              <a:lnSpc>
                <a:spcPts val="1600"/>
              </a:lnSpc>
              <a:buFont typeface="+mj-lt"/>
              <a:buAutoNum type="arabicPeriod"/>
            </a:pPr>
            <a:r>
              <a:rPr lang="zh-CN" altLang="en-US" sz="1200" b="1" dirty="0">
                <a:latin typeface="+mn-ea"/>
                <a:ea typeface="+mn-ea"/>
              </a:rPr>
              <a:t>炉前</a:t>
            </a:r>
            <a:r>
              <a:rPr lang="en-US" altLang="zh-CN" sz="1200" b="1" dirty="0">
                <a:latin typeface="+mn-ea"/>
                <a:ea typeface="+mn-ea"/>
              </a:rPr>
              <a:t>AOI</a:t>
            </a:r>
            <a:r>
              <a:rPr lang="zh-CN" altLang="en-US" sz="1200" b="1" dirty="0">
                <a:latin typeface="+mn-ea"/>
                <a:ea typeface="+mn-ea"/>
              </a:rPr>
              <a:t>检查</a:t>
            </a:r>
          </a:p>
          <a:p>
            <a:pPr marL="228600" indent="-228600">
              <a:lnSpc>
                <a:spcPts val="1600"/>
              </a:lnSpc>
              <a:buFont typeface="+mj-lt"/>
              <a:buAutoNum type="arabicPeriod"/>
            </a:pPr>
            <a:r>
              <a:rPr lang="zh-CN" altLang="en-US" sz="1200" b="1" dirty="0">
                <a:latin typeface="+mn-ea"/>
                <a:ea typeface="+mn-ea"/>
              </a:rPr>
              <a:t>回流焊焊接</a:t>
            </a:r>
            <a:r>
              <a:rPr lang="en-US" altLang="zh-CN" sz="1200" b="1" dirty="0">
                <a:latin typeface="+mn-ea"/>
                <a:ea typeface="+mn-ea"/>
              </a:rPr>
              <a:t>/</a:t>
            </a:r>
            <a:r>
              <a:rPr lang="zh-CN" altLang="en-US" sz="1200" b="1" dirty="0">
                <a:latin typeface="+mn-ea"/>
                <a:ea typeface="+mn-ea"/>
              </a:rPr>
              <a:t>波峰焊焊接</a:t>
            </a:r>
          </a:p>
          <a:p>
            <a:pPr marL="228600" indent="-228600">
              <a:lnSpc>
                <a:spcPts val="1600"/>
              </a:lnSpc>
              <a:buFont typeface="+mj-lt"/>
              <a:buAutoNum type="arabicPeriod"/>
            </a:pPr>
            <a:r>
              <a:rPr lang="zh-CN" altLang="en-US" sz="1200" b="1" dirty="0">
                <a:latin typeface="+mn-ea"/>
                <a:ea typeface="+mn-ea"/>
              </a:rPr>
              <a:t>炉后</a:t>
            </a:r>
            <a:r>
              <a:rPr lang="en-US" altLang="zh-CN" sz="1200" b="1" dirty="0">
                <a:latin typeface="+mn-ea"/>
                <a:ea typeface="+mn-ea"/>
              </a:rPr>
              <a:t>AOI</a:t>
            </a:r>
            <a:r>
              <a:rPr lang="zh-CN" altLang="en-US" sz="1200" b="1" dirty="0">
                <a:latin typeface="+mn-ea"/>
                <a:ea typeface="+mn-ea"/>
              </a:rPr>
              <a:t>检查</a:t>
            </a:r>
          </a:p>
          <a:p>
            <a:pPr marL="228600" indent="-228600">
              <a:lnSpc>
                <a:spcPts val="1600"/>
              </a:lnSpc>
              <a:buFont typeface="+mj-lt"/>
              <a:buAutoNum type="arabicPeriod"/>
            </a:pPr>
            <a:r>
              <a:rPr lang="zh-CN" altLang="en-US" sz="1200" b="1" dirty="0">
                <a:latin typeface="+mn-ea"/>
                <a:ea typeface="+mn-ea"/>
              </a:rPr>
              <a:t>首件功能测试</a:t>
            </a:r>
          </a:p>
          <a:p>
            <a:pPr marL="228600" indent="-228600">
              <a:lnSpc>
                <a:spcPts val="1600"/>
              </a:lnSpc>
              <a:buFont typeface="+mj-lt"/>
              <a:buAutoNum type="arabicPeriod"/>
            </a:pPr>
            <a:r>
              <a:rPr lang="zh-CN" altLang="en-US" sz="1200" b="1" dirty="0">
                <a:latin typeface="+mn-ea"/>
                <a:ea typeface="+mn-ea"/>
              </a:rPr>
              <a:t>连续生产贴装</a:t>
            </a:r>
          </a:p>
          <a:p>
            <a:pPr marL="228600" indent="-228600">
              <a:lnSpc>
                <a:spcPts val="1600"/>
              </a:lnSpc>
              <a:buFont typeface="+mj-lt"/>
              <a:buAutoNum type="arabicPeriod"/>
            </a:pPr>
            <a:r>
              <a:rPr lang="zh-CN" altLang="en-US" sz="1200" b="1" dirty="0">
                <a:latin typeface="+mn-ea"/>
                <a:ea typeface="+mn-ea"/>
              </a:rPr>
              <a:t>目检</a:t>
            </a:r>
          </a:p>
          <a:p>
            <a:pPr marL="228600" indent="-228600">
              <a:lnSpc>
                <a:spcPts val="1600"/>
              </a:lnSpc>
              <a:buFont typeface="+mj-lt"/>
              <a:buAutoNum type="arabicPeriod"/>
            </a:pPr>
            <a:r>
              <a:rPr lang="zh-CN" altLang="en-US" sz="1200" b="1" dirty="0">
                <a:latin typeface="+mn-ea"/>
                <a:ea typeface="+mn-ea"/>
              </a:rPr>
              <a:t>板级功能测试</a:t>
            </a:r>
          </a:p>
          <a:p>
            <a:pPr marL="228600" indent="-228600">
              <a:lnSpc>
                <a:spcPts val="1600"/>
              </a:lnSpc>
              <a:buFont typeface="+mj-lt"/>
              <a:buAutoNum type="arabicPeriod"/>
            </a:pPr>
            <a:r>
              <a:rPr lang="en-US" altLang="zh-CN" sz="1200" b="1" dirty="0">
                <a:latin typeface="+mn-ea"/>
                <a:ea typeface="+mn-ea"/>
              </a:rPr>
              <a:t>PCBA</a:t>
            </a:r>
            <a:r>
              <a:rPr lang="zh-CN" altLang="en-US" sz="1200" b="1" dirty="0">
                <a:latin typeface="+mn-ea"/>
                <a:ea typeface="+mn-ea"/>
              </a:rPr>
              <a:t>入库</a:t>
            </a:r>
          </a:p>
        </p:txBody>
      </p:sp>
      <p:sp>
        <p:nvSpPr>
          <p:cNvPr id="52" name="文本框 7"/>
          <p:cNvSpPr txBox="1"/>
          <p:nvPr/>
        </p:nvSpPr>
        <p:spPr>
          <a:xfrm>
            <a:off x="606715" y="1374785"/>
            <a:ext cx="1183831" cy="369332"/>
          </a:xfrm>
          <a:prstGeom prst="rect">
            <a:avLst/>
          </a:prstGeom>
          <a:noFill/>
        </p:spPr>
        <p:txBody>
          <a:bodyPr wrap="square" rtlCol="0">
            <a:spAutoFit/>
          </a:bodyPr>
          <a:lstStyle/>
          <a:p>
            <a:r>
              <a:rPr lang="en-US" altLang="zh-CN" dirty="0" smtClean="0">
                <a:ln>
                  <a:solidFill>
                    <a:srgbClr val="104D8F"/>
                  </a:solidFill>
                </a:ln>
                <a:solidFill>
                  <a:srgbClr val="104D8F"/>
                </a:solidFill>
                <a:latin typeface="+mn-ea"/>
                <a:ea typeface="+mn-ea"/>
              </a:rPr>
              <a:t>SMT</a:t>
            </a:r>
            <a:r>
              <a:rPr lang="zh-CN" altLang="en-US" dirty="0" smtClean="0">
                <a:ln>
                  <a:solidFill>
                    <a:srgbClr val="104D8F"/>
                  </a:solidFill>
                </a:ln>
                <a:solidFill>
                  <a:srgbClr val="104D8F"/>
                </a:solidFill>
                <a:latin typeface="+mn-ea"/>
                <a:ea typeface="+mn-ea"/>
              </a:rPr>
              <a:t>贴片</a:t>
            </a:r>
            <a:endParaRPr lang="zh-CN" altLang="en-US" dirty="0">
              <a:ln>
                <a:solidFill>
                  <a:srgbClr val="104D8F"/>
                </a:solidFill>
              </a:ln>
              <a:solidFill>
                <a:srgbClr val="104D8F"/>
              </a:solidFill>
              <a:latin typeface="+mn-ea"/>
              <a:ea typeface="+mn-ea"/>
            </a:endParaRPr>
          </a:p>
        </p:txBody>
      </p:sp>
      <p:sp>
        <p:nvSpPr>
          <p:cNvPr id="53" name="文本框 16"/>
          <p:cNvSpPr txBox="1"/>
          <p:nvPr/>
        </p:nvSpPr>
        <p:spPr>
          <a:xfrm>
            <a:off x="2920977" y="1374785"/>
            <a:ext cx="1533333" cy="369332"/>
          </a:xfrm>
          <a:prstGeom prst="rect">
            <a:avLst/>
          </a:prstGeom>
          <a:noFill/>
        </p:spPr>
        <p:txBody>
          <a:bodyPr wrap="square" rtlCol="0">
            <a:spAutoFit/>
          </a:bodyPr>
          <a:lstStyle/>
          <a:p>
            <a:r>
              <a:rPr lang="zh-CN" altLang="en-US" dirty="0" smtClean="0">
                <a:ln>
                  <a:solidFill>
                    <a:srgbClr val="104D8F"/>
                  </a:solidFill>
                </a:ln>
                <a:solidFill>
                  <a:srgbClr val="104D8F"/>
                </a:solidFill>
                <a:latin typeface="+mn-ea"/>
                <a:ea typeface="+mn-ea"/>
              </a:rPr>
              <a:t>组装线组装</a:t>
            </a:r>
            <a:endParaRPr lang="zh-CN" altLang="en-US" dirty="0">
              <a:ln>
                <a:solidFill>
                  <a:srgbClr val="104D8F"/>
                </a:solidFill>
              </a:ln>
              <a:solidFill>
                <a:srgbClr val="104D8F"/>
              </a:solidFill>
              <a:latin typeface="+mn-ea"/>
              <a:ea typeface="+mn-ea"/>
            </a:endParaRPr>
          </a:p>
        </p:txBody>
      </p:sp>
      <p:sp>
        <p:nvSpPr>
          <p:cNvPr id="54" name="文本框 17"/>
          <p:cNvSpPr txBox="1"/>
          <p:nvPr/>
        </p:nvSpPr>
        <p:spPr>
          <a:xfrm>
            <a:off x="4999203" y="1257056"/>
            <a:ext cx="2207385" cy="646331"/>
          </a:xfrm>
          <a:prstGeom prst="rect">
            <a:avLst/>
          </a:prstGeom>
          <a:noFill/>
        </p:spPr>
        <p:txBody>
          <a:bodyPr wrap="square" rtlCol="0">
            <a:spAutoFit/>
          </a:bodyPr>
          <a:lstStyle/>
          <a:p>
            <a:pPr algn="ctr"/>
            <a:r>
              <a:rPr lang="zh-CN" altLang="en-US" dirty="0" smtClean="0">
                <a:ln>
                  <a:solidFill>
                    <a:srgbClr val="104D8F"/>
                  </a:solidFill>
                </a:ln>
                <a:solidFill>
                  <a:srgbClr val="104D8F"/>
                </a:solidFill>
                <a:latin typeface="+mn-ea"/>
                <a:ea typeface="+mn-ea"/>
              </a:rPr>
              <a:t>整机功能测试</a:t>
            </a:r>
            <a:r>
              <a:rPr lang="en-US" altLang="zh-CN" dirty="0" smtClean="0">
                <a:ln>
                  <a:solidFill>
                    <a:srgbClr val="104D8F"/>
                  </a:solidFill>
                </a:ln>
                <a:solidFill>
                  <a:srgbClr val="104D8F"/>
                </a:solidFill>
                <a:latin typeface="+mn-ea"/>
                <a:ea typeface="+mn-ea"/>
              </a:rPr>
              <a:t>/  </a:t>
            </a:r>
          </a:p>
          <a:p>
            <a:pPr algn="ctr"/>
            <a:r>
              <a:rPr lang="zh-CN" altLang="en-US" dirty="0" smtClean="0">
                <a:ln>
                  <a:solidFill>
                    <a:srgbClr val="104D8F"/>
                  </a:solidFill>
                </a:ln>
                <a:solidFill>
                  <a:srgbClr val="104D8F"/>
                </a:solidFill>
                <a:latin typeface="+mn-ea"/>
                <a:ea typeface="+mn-ea"/>
              </a:rPr>
              <a:t>外观检验</a:t>
            </a:r>
            <a:endParaRPr lang="zh-CN" altLang="en-US" dirty="0">
              <a:ln>
                <a:solidFill>
                  <a:srgbClr val="104D8F"/>
                </a:solidFill>
              </a:ln>
              <a:solidFill>
                <a:srgbClr val="104D8F"/>
              </a:solidFill>
              <a:latin typeface="+mn-ea"/>
              <a:ea typeface="+mn-ea"/>
            </a:endParaRPr>
          </a:p>
        </p:txBody>
      </p:sp>
      <p:sp>
        <p:nvSpPr>
          <p:cNvPr id="56" name="TextBox 55"/>
          <p:cNvSpPr txBox="1"/>
          <p:nvPr/>
        </p:nvSpPr>
        <p:spPr>
          <a:xfrm>
            <a:off x="2567857" y="3256285"/>
            <a:ext cx="2239575" cy="2745047"/>
          </a:xfrm>
          <a:prstGeom prst="rect">
            <a:avLst/>
          </a:prstGeom>
          <a:noFill/>
        </p:spPr>
        <p:txBody>
          <a:bodyPr wrap="square" rtlCol="0">
            <a:spAutoFit/>
          </a:bodyPr>
          <a:lstStyle/>
          <a:p>
            <a:pPr marL="228600" indent="-228600">
              <a:lnSpc>
                <a:spcPts val="1600"/>
              </a:lnSpc>
              <a:buFont typeface="+mj-lt"/>
              <a:buAutoNum type="arabicPeriod"/>
            </a:pPr>
            <a:r>
              <a:rPr lang="zh-CN" altLang="en-US" sz="1200" b="1" dirty="0">
                <a:latin typeface="+mn-ea"/>
                <a:ea typeface="+mn-ea"/>
              </a:rPr>
              <a:t>工站分配、物料准备</a:t>
            </a:r>
          </a:p>
          <a:p>
            <a:pPr marL="228600" indent="-228600">
              <a:lnSpc>
                <a:spcPts val="1600"/>
              </a:lnSpc>
              <a:buFont typeface="+mj-lt"/>
              <a:buAutoNum type="arabicPeriod"/>
            </a:pPr>
            <a:r>
              <a:rPr lang="zh-CN" altLang="en-US" sz="1200" b="1" dirty="0">
                <a:latin typeface="+mn-ea"/>
                <a:ea typeface="+mn-ea"/>
              </a:rPr>
              <a:t>物料核对</a:t>
            </a:r>
          </a:p>
          <a:p>
            <a:pPr marL="228600" indent="-228600">
              <a:lnSpc>
                <a:spcPts val="1600"/>
              </a:lnSpc>
              <a:buFont typeface="+mj-lt"/>
              <a:buAutoNum type="arabicPeriod"/>
            </a:pPr>
            <a:r>
              <a:rPr lang="zh-CN" altLang="en-US" sz="1200" b="1" dirty="0">
                <a:latin typeface="+mn-ea"/>
                <a:ea typeface="+mn-ea"/>
              </a:rPr>
              <a:t>无尘室屏组件贴合</a:t>
            </a:r>
            <a:r>
              <a:rPr lang="en-US" altLang="zh-CN" sz="1200" b="1" dirty="0">
                <a:latin typeface="+mn-ea"/>
                <a:ea typeface="+mn-ea"/>
              </a:rPr>
              <a:t>/</a:t>
            </a:r>
            <a:r>
              <a:rPr lang="zh-CN" altLang="en-US" sz="1200" b="1" dirty="0">
                <a:latin typeface="+mn-ea"/>
                <a:ea typeface="+mn-ea"/>
              </a:rPr>
              <a:t>组装</a:t>
            </a:r>
          </a:p>
          <a:p>
            <a:pPr marL="228600" indent="-228600">
              <a:lnSpc>
                <a:spcPts val="1600"/>
              </a:lnSpc>
              <a:buFont typeface="+mj-lt"/>
              <a:buAutoNum type="arabicPeriod"/>
            </a:pPr>
            <a:r>
              <a:rPr lang="zh-CN" altLang="en-US" sz="1200" b="1" dirty="0">
                <a:latin typeface="+mn-ea"/>
                <a:ea typeface="+mn-ea"/>
              </a:rPr>
              <a:t>屏组件首件测试</a:t>
            </a:r>
          </a:p>
          <a:p>
            <a:pPr marL="228600" indent="-228600">
              <a:lnSpc>
                <a:spcPts val="1600"/>
              </a:lnSpc>
              <a:buFont typeface="+mj-lt"/>
              <a:buAutoNum type="arabicPeriod"/>
            </a:pPr>
            <a:r>
              <a:rPr lang="zh-CN" altLang="en-US" sz="1200" b="1" dirty="0">
                <a:latin typeface="+mn-ea"/>
                <a:ea typeface="+mn-ea"/>
              </a:rPr>
              <a:t>屏组件外观检查</a:t>
            </a:r>
          </a:p>
          <a:p>
            <a:pPr marL="228600" indent="-228600">
              <a:lnSpc>
                <a:spcPts val="1600"/>
              </a:lnSpc>
              <a:buFont typeface="+mj-lt"/>
              <a:buAutoNum type="arabicPeriod"/>
            </a:pPr>
            <a:r>
              <a:rPr lang="zh-CN" altLang="en-US" sz="1200" b="1" dirty="0">
                <a:latin typeface="+mn-ea"/>
                <a:ea typeface="+mn-ea"/>
              </a:rPr>
              <a:t>识别头组装（</a:t>
            </a:r>
            <a:r>
              <a:rPr lang="en-US" altLang="zh-CN" sz="1200" b="1" dirty="0">
                <a:latin typeface="+mn-ea"/>
                <a:ea typeface="+mn-ea"/>
              </a:rPr>
              <a:t>28</a:t>
            </a:r>
            <a:r>
              <a:rPr lang="zh-CN" altLang="en-US" sz="1200" b="1" dirty="0">
                <a:latin typeface="+mn-ea"/>
                <a:ea typeface="+mn-ea"/>
              </a:rPr>
              <a:t>工站）</a:t>
            </a:r>
          </a:p>
          <a:p>
            <a:pPr marL="228600" indent="-228600">
              <a:lnSpc>
                <a:spcPts val="1600"/>
              </a:lnSpc>
              <a:buFont typeface="+mj-lt"/>
              <a:buAutoNum type="arabicPeriod"/>
            </a:pPr>
            <a:r>
              <a:rPr lang="zh-CN" altLang="en-US" sz="1200" b="1" dirty="0">
                <a:latin typeface="+mn-ea"/>
                <a:ea typeface="+mn-ea"/>
              </a:rPr>
              <a:t>识别头外观检查</a:t>
            </a:r>
          </a:p>
          <a:p>
            <a:pPr marL="228600" indent="-228600">
              <a:lnSpc>
                <a:spcPts val="1600"/>
              </a:lnSpc>
              <a:buFont typeface="+mj-lt"/>
              <a:buAutoNum type="arabicPeriod"/>
            </a:pPr>
            <a:r>
              <a:rPr lang="zh-CN" altLang="en-US" sz="1200" b="1" dirty="0">
                <a:latin typeface="+mn-ea"/>
                <a:ea typeface="+mn-ea"/>
              </a:rPr>
              <a:t>识别头功能测试（</a:t>
            </a:r>
            <a:r>
              <a:rPr lang="en-US" altLang="zh-CN" sz="1200" b="1" dirty="0">
                <a:latin typeface="+mn-ea"/>
                <a:ea typeface="+mn-ea"/>
              </a:rPr>
              <a:t>100%</a:t>
            </a:r>
            <a:r>
              <a:rPr lang="zh-CN" altLang="en-US" sz="1200" b="1" dirty="0">
                <a:latin typeface="+mn-ea"/>
                <a:ea typeface="+mn-ea"/>
              </a:rPr>
              <a:t>）</a:t>
            </a:r>
          </a:p>
          <a:p>
            <a:pPr marL="228600" indent="-228600">
              <a:lnSpc>
                <a:spcPts val="1600"/>
              </a:lnSpc>
              <a:buFont typeface="+mj-lt"/>
              <a:buAutoNum type="arabicPeriod"/>
            </a:pPr>
            <a:r>
              <a:rPr lang="zh-CN" altLang="en-US" sz="1200" b="1" dirty="0">
                <a:latin typeface="+mn-ea"/>
                <a:ea typeface="+mn-ea"/>
              </a:rPr>
              <a:t>识别头老化测试（</a:t>
            </a:r>
            <a:r>
              <a:rPr lang="en-US" altLang="zh-CN" sz="1200" b="1" dirty="0">
                <a:latin typeface="+mn-ea"/>
                <a:ea typeface="+mn-ea"/>
              </a:rPr>
              <a:t>8H</a:t>
            </a:r>
            <a:r>
              <a:rPr lang="zh-CN" altLang="en-US" sz="1200" b="1" dirty="0">
                <a:latin typeface="+mn-ea"/>
                <a:ea typeface="+mn-ea"/>
              </a:rPr>
              <a:t>）</a:t>
            </a:r>
          </a:p>
          <a:p>
            <a:pPr marL="228600" indent="-228600">
              <a:lnSpc>
                <a:spcPts val="1600"/>
              </a:lnSpc>
              <a:buFont typeface="+mj-lt"/>
              <a:buAutoNum type="arabicPeriod"/>
            </a:pPr>
            <a:r>
              <a:rPr lang="zh-CN" altLang="en-US" sz="1200" b="1" dirty="0">
                <a:latin typeface="+mn-ea"/>
                <a:ea typeface="+mn-ea"/>
              </a:rPr>
              <a:t>整机组装物料</a:t>
            </a:r>
            <a:r>
              <a:rPr lang="en-US" altLang="zh-CN" sz="1200" b="1" dirty="0">
                <a:latin typeface="+mn-ea"/>
                <a:ea typeface="+mn-ea"/>
              </a:rPr>
              <a:t>/</a:t>
            </a:r>
            <a:r>
              <a:rPr lang="zh-CN" altLang="en-US" sz="1200" b="1" dirty="0">
                <a:latin typeface="+mn-ea"/>
                <a:ea typeface="+mn-ea"/>
              </a:rPr>
              <a:t>工站准备</a:t>
            </a:r>
          </a:p>
          <a:p>
            <a:pPr marL="228600" indent="-228600">
              <a:lnSpc>
                <a:spcPts val="1600"/>
              </a:lnSpc>
              <a:buFont typeface="+mj-lt"/>
              <a:buAutoNum type="arabicPeriod"/>
            </a:pPr>
            <a:r>
              <a:rPr lang="zh-CN" altLang="en-US" sz="1200" b="1" dirty="0">
                <a:latin typeface="+mn-ea"/>
                <a:ea typeface="+mn-ea"/>
              </a:rPr>
              <a:t>物料核对</a:t>
            </a:r>
          </a:p>
          <a:p>
            <a:pPr marL="228600" indent="-228600">
              <a:lnSpc>
                <a:spcPts val="1600"/>
              </a:lnSpc>
              <a:buFont typeface="+mj-lt"/>
              <a:buAutoNum type="arabicPeriod"/>
            </a:pPr>
            <a:r>
              <a:rPr lang="zh-CN" altLang="en-US" sz="1200" b="1" dirty="0">
                <a:latin typeface="+mn-ea"/>
                <a:ea typeface="+mn-ea"/>
              </a:rPr>
              <a:t>整机首件组装测试</a:t>
            </a:r>
          </a:p>
          <a:p>
            <a:pPr marL="228600" indent="-228600">
              <a:lnSpc>
                <a:spcPts val="1600"/>
              </a:lnSpc>
              <a:buFont typeface="+mj-lt"/>
              <a:buAutoNum type="arabicPeriod"/>
            </a:pPr>
            <a:r>
              <a:rPr lang="zh-CN" altLang="en-US" sz="1200" b="1" dirty="0">
                <a:latin typeface="+mn-ea"/>
                <a:ea typeface="+mn-ea"/>
              </a:rPr>
              <a:t>整机组装（</a:t>
            </a:r>
            <a:r>
              <a:rPr lang="en-US" altLang="zh-CN" sz="1200" b="1" dirty="0">
                <a:latin typeface="+mn-ea"/>
                <a:ea typeface="+mn-ea"/>
              </a:rPr>
              <a:t>30</a:t>
            </a:r>
            <a:r>
              <a:rPr lang="zh-CN" altLang="en-US" sz="1200" b="1" dirty="0">
                <a:latin typeface="+mn-ea"/>
                <a:ea typeface="+mn-ea"/>
              </a:rPr>
              <a:t>工站）</a:t>
            </a:r>
          </a:p>
        </p:txBody>
      </p:sp>
      <p:sp>
        <p:nvSpPr>
          <p:cNvPr id="58" name="TextBox 57"/>
          <p:cNvSpPr txBox="1"/>
          <p:nvPr/>
        </p:nvSpPr>
        <p:spPr>
          <a:xfrm>
            <a:off x="4967013" y="3247542"/>
            <a:ext cx="2239575" cy="1308756"/>
          </a:xfrm>
          <a:prstGeom prst="rect">
            <a:avLst/>
          </a:prstGeom>
          <a:noFill/>
        </p:spPr>
        <p:txBody>
          <a:bodyPr wrap="square" rtlCol="0">
            <a:spAutoFit/>
          </a:bodyPr>
          <a:lstStyle/>
          <a:p>
            <a:pPr marL="228600" indent="-228600">
              <a:lnSpc>
                <a:spcPts val="1600"/>
              </a:lnSpc>
              <a:buFont typeface="+mj-lt"/>
              <a:buAutoNum type="arabicPeriod"/>
            </a:pPr>
            <a:r>
              <a:rPr lang="zh-CN" altLang="en-US" sz="1200" b="1" dirty="0">
                <a:latin typeface="+mn-ea"/>
                <a:ea typeface="+mn-ea"/>
              </a:rPr>
              <a:t>整机功能测试（</a:t>
            </a:r>
            <a:r>
              <a:rPr lang="en-US" altLang="zh-CN" sz="1200" b="1" dirty="0">
                <a:latin typeface="+mn-ea"/>
                <a:ea typeface="+mn-ea"/>
              </a:rPr>
              <a:t>18</a:t>
            </a:r>
            <a:r>
              <a:rPr lang="zh-CN" altLang="en-US" sz="1200" b="1" dirty="0">
                <a:latin typeface="+mn-ea"/>
                <a:ea typeface="+mn-ea"/>
              </a:rPr>
              <a:t>项）</a:t>
            </a:r>
          </a:p>
          <a:p>
            <a:pPr marL="228600" indent="-228600">
              <a:lnSpc>
                <a:spcPts val="1600"/>
              </a:lnSpc>
              <a:buFont typeface="+mj-lt"/>
              <a:buAutoNum type="arabicPeriod"/>
            </a:pPr>
            <a:r>
              <a:rPr lang="en-US" altLang="zh-CN" sz="1200" b="1" dirty="0">
                <a:latin typeface="+mn-ea"/>
                <a:ea typeface="+mn-ea"/>
              </a:rPr>
              <a:t>SN</a:t>
            </a:r>
            <a:r>
              <a:rPr lang="zh-CN" altLang="en-US" sz="1200" b="1" dirty="0">
                <a:latin typeface="+mn-ea"/>
                <a:ea typeface="+mn-ea"/>
              </a:rPr>
              <a:t>，</a:t>
            </a:r>
            <a:r>
              <a:rPr lang="en-US" altLang="zh-CN" sz="1200" b="1" dirty="0">
                <a:latin typeface="+mn-ea"/>
                <a:ea typeface="+mn-ea"/>
              </a:rPr>
              <a:t>MAC</a:t>
            </a:r>
            <a:r>
              <a:rPr lang="zh-CN" altLang="en-US" sz="1200" b="1" dirty="0">
                <a:latin typeface="+mn-ea"/>
                <a:ea typeface="+mn-ea"/>
              </a:rPr>
              <a:t>地址烧录并计入</a:t>
            </a:r>
            <a:r>
              <a:rPr lang="en-US" altLang="zh-CN" sz="1200" b="1" dirty="0">
                <a:latin typeface="+mn-ea"/>
                <a:ea typeface="+mn-ea"/>
              </a:rPr>
              <a:t>MES</a:t>
            </a:r>
            <a:r>
              <a:rPr lang="zh-CN" altLang="en-US" sz="1200" b="1" dirty="0">
                <a:latin typeface="+mn-ea"/>
                <a:ea typeface="+mn-ea"/>
              </a:rPr>
              <a:t>系统</a:t>
            </a:r>
          </a:p>
          <a:p>
            <a:pPr marL="228600" indent="-228600">
              <a:lnSpc>
                <a:spcPts val="1600"/>
              </a:lnSpc>
              <a:buFont typeface="+mj-lt"/>
              <a:buAutoNum type="arabicPeriod"/>
            </a:pPr>
            <a:r>
              <a:rPr lang="zh-CN" altLang="en-US" sz="1200" b="1" dirty="0">
                <a:latin typeface="+mn-ea"/>
                <a:ea typeface="+mn-ea"/>
              </a:rPr>
              <a:t>整机老化测试（</a:t>
            </a:r>
            <a:r>
              <a:rPr lang="en-US" altLang="zh-CN" sz="1200" b="1" dirty="0">
                <a:latin typeface="+mn-ea"/>
                <a:ea typeface="+mn-ea"/>
              </a:rPr>
              <a:t>8H</a:t>
            </a:r>
            <a:r>
              <a:rPr lang="zh-CN" altLang="en-US" sz="1200" b="1" dirty="0">
                <a:latin typeface="+mn-ea"/>
                <a:ea typeface="+mn-ea"/>
              </a:rPr>
              <a:t>，桌面机）</a:t>
            </a:r>
          </a:p>
          <a:p>
            <a:pPr marL="228600" indent="-228600">
              <a:lnSpc>
                <a:spcPts val="1600"/>
              </a:lnSpc>
              <a:buFont typeface="+mj-lt"/>
              <a:buAutoNum type="arabicPeriod"/>
            </a:pPr>
            <a:r>
              <a:rPr lang="zh-CN" altLang="en-US" sz="1200" b="1" dirty="0">
                <a:latin typeface="+mn-ea"/>
                <a:ea typeface="+mn-ea"/>
              </a:rPr>
              <a:t>外观检查</a:t>
            </a:r>
          </a:p>
        </p:txBody>
      </p:sp>
      <p:sp>
        <p:nvSpPr>
          <p:cNvPr id="60" name="TextBox 59"/>
          <p:cNvSpPr txBox="1"/>
          <p:nvPr/>
        </p:nvSpPr>
        <p:spPr>
          <a:xfrm>
            <a:off x="7512156" y="3256285"/>
            <a:ext cx="2239575" cy="1103572"/>
          </a:xfrm>
          <a:prstGeom prst="rect">
            <a:avLst/>
          </a:prstGeom>
          <a:noFill/>
        </p:spPr>
        <p:txBody>
          <a:bodyPr wrap="square" rtlCol="0">
            <a:spAutoFit/>
          </a:bodyPr>
          <a:lstStyle/>
          <a:p>
            <a:pPr marL="228600" indent="-228600">
              <a:lnSpc>
                <a:spcPts val="1600"/>
              </a:lnSpc>
              <a:buFont typeface="+mj-lt"/>
              <a:buAutoNum type="arabicPeriod"/>
            </a:pPr>
            <a:r>
              <a:rPr lang="zh-CN" altLang="en-US" sz="1200" b="1" dirty="0">
                <a:latin typeface="+mn-ea"/>
                <a:ea typeface="+mn-ea"/>
              </a:rPr>
              <a:t>物料准备</a:t>
            </a:r>
            <a:r>
              <a:rPr lang="en-US" altLang="zh-CN" sz="1200" b="1" dirty="0">
                <a:latin typeface="+mn-ea"/>
                <a:ea typeface="+mn-ea"/>
              </a:rPr>
              <a:t>/</a:t>
            </a:r>
            <a:r>
              <a:rPr lang="zh-CN" altLang="en-US" sz="1200" b="1" dirty="0">
                <a:latin typeface="+mn-ea"/>
                <a:ea typeface="+mn-ea"/>
              </a:rPr>
              <a:t>工站准备</a:t>
            </a:r>
            <a:r>
              <a:rPr lang="en-US" altLang="zh-CN" sz="1200" b="1" dirty="0">
                <a:latin typeface="+mn-ea"/>
                <a:ea typeface="+mn-ea"/>
              </a:rPr>
              <a:t>/label</a:t>
            </a:r>
            <a:r>
              <a:rPr lang="zh-CN" altLang="en-US" sz="1200" b="1" dirty="0">
                <a:latin typeface="+mn-ea"/>
                <a:ea typeface="+mn-ea"/>
              </a:rPr>
              <a:t>印制</a:t>
            </a:r>
          </a:p>
          <a:p>
            <a:pPr marL="228600" indent="-228600">
              <a:lnSpc>
                <a:spcPts val="1600"/>
              </a:lnSpc>
              <a:buFont typeface="+mj-lt"/>
              <a:buAutoNum type="arabicPeriod"/>
            </a:pPr>
            <a:r>
              <a:rPr lang="zh-CN" altLang="en-US" sz="1200" b="1" dirty="0">
                <a:latin typeface="+mn-ea"/>
                <a:ea typeface="+mn-ea"/>
              </a:rPr>
              <a:t>整机功能测试</a:t>
            </a:r>
          </a:p>
          <a:p>
            <a:pPr marL="228600" indent="-228600">
              <a:lnSpc>
                <a:spcPts val="1600"/>
              </a:lnSpc>
              <a:buFont typeface="+mj-lt"/>
              <a:buAutoNum type="arabicPeriod"/>
            </a:pPr>
            <a:r>
              <a:rPr lang="zh-CN" altLang="en-US" sz="1200" b="1" dirty="0">
                <a:latin typeface="+mn-ea"/>
                <a:ea typeface="+mn-ea"/>
              </a:rPr>
              <a:t>整机外观检查</a:t>
            </a:r>
          </a:p>
          <a:p>
            <a:pPr marL="228600" indent="-228600">
              <a:lnSpc>
                <a:spcPts val="1600"/>
              </a:lnSpc>
              <a:buFont typeface="+mj-lt"/>
              <a:buAutoNum type="arabicPeriod"/>
            </a:pPr>
            <a:r>
              <a:rPr lang="zh-CN" altLang="en-US" sz="1200" b="1" dirty="0">
                <a:latin typeface="+mn-ea"/>
                <a:ea typeface="+mn-ea"/>
              </a:rPr>
              <a:t>整机包装</a:t>
            </a:r>
          </a:p>
        </p:txBody>
      </p:sp>
      <p:sp>
        <p:nvSpPr>
          <p:cNvPr id="62" name="TextBox 61"/>
          <p:cNvSpPr txBox="1"/>
          <p:nvPr/>
        </p:nvSpPr>
        <p:spPr>
          <a:xfrm>
            <a:off x="10106811" y="3281240"/>
            <a:ext cx="2239575" cy="898387"/>
          </a:xfrm>
          <a:prstGeom prst="rect">
            <a:avLst/>
          </a:prstGeom>
          <a:noFill/>
        </p:spPr>
        <p:txBody>
          <a:bodyPr wrap="square" rtlCol="0">
            <a:spAutoFit/>
          </a:bodyPr>
          <a:lstStyle/>
          <a:p>
            <a:pPr marL="228600" indent="-228600">
              <a:lnSpc>
                <a:spcPts val="1600"/>
              </a:lnSpc>
              <a:buFont typeface="+mj-lt"/>
              <a:buAutoNum type="arabicPeriod"/>
            </a:pPr>
            <a:r>
              <a:rPr lang="zh-CN" altLang="en-US" sz="1200" b="1" dirty="0">
                <a:latin typeface="+mn-ea"/>
                <a:ea typeface="+mn-ea"/>
              </a:rPr>
              <a:t>工厂开箱检查（抽检）</a:t>
            </a:r>
          </a:p>
          <a:p>
            <a:pPr marL="228600" indent="-228600">
              <a:lnSpc>
                <a:spcPts val="1600"/>
              </a:lnSpc>
              <a:buFont typeface="+mj-lt"/>
              <a:buAutoNum type="arabicPeriod"/>
            </a:pPr>
            <a:r>
              <a:rPr lang="zh-CN" altLang="en-US" sz="1200" b="1" dirty="0">
                <a:latin typeface="+mn-ea"/>
                <a:ea typeface="+mn-ea"/>
              </a:rPr>
              <a:t>整机功能测试</a:t>
            </a:r>
          </a:p>
          <a:p>
            <a:pPr marL="228600" indent="-228600">
              <a:lnSpc>
                <a:spcPts val="1600"/>
              </a:lnSpc>
              <a:buFont typeface="+mj-lt"/>
              <a:buAutoNum type="arabicPeriod"/>
            </a:pPr>
            <a:r>
              <a:rPr lang="zh-CN" altLang="en-US" sz="1200" b="1" dirty="0">
                <a:latin typeface="+mn-ea"/>
                <a:ea typeface="+mn-ea"/>
              </a:rPr>
              <a:t>产品外观检查</a:t>
            </a:r>
          </a:p>
          <a:p>
            <a:pPr marL="228600" indent="-228600">
              <a:lnSpc>
                <a:spcPts val="1600"/>
              </a:lnSpc>
              <a:buFont typeface="+mj-lt"/>
              <a:buAutoNum type="arabicPeriod"/>
            </a:pPr>
            <a:r>
              <a:rPr lang="zh-CN" altLang="en-US" sz="1200" b="1" dirty="0">
                <a:latin typeface="+mn-ea"/>
                <a:ea typeface="+mn-ea"/>
              </a:rPr>
              <a:t>包装附件检查</a:t>
            </a:r>
          </a:p>
        </p:txBody>
      </p:sp>
    </p:spTree>
    <p:extLst>
      <p:ext uri="{BB962C8B-B14F-4D97-AF65-F5344CB8AC3E}">
        <p14:creationId xmlns:p14="http://schemas.microsoft.com/office/powerpoint/2010/main" val="1435329022"/>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矩形 48"/>
          <p:cNvSpPr/>
          <p:nvPr/>
        </p:nvSpPr>
        <p:spPr>
          <a:xfrm>
            <a:off x="1028775" y="1176657"/>
            <a:ext cx="5285448" cy="5319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397073" y="247156"/>
            <a:ext cx="1531188" cy="415498"/>
          </a:xfrm>
          <a:prstGeom prst="rect">
            <a:avLst/>
          </a:prstGeom>
          <a:effectLst/>
        </p:spPr>
        <p:txBody>
          <a:bodyPr vert="horz" wrap="none">
            <a:spAutoFit/>
          </a:bodyPr>
          <a:lstStyle/>
          <a:p>
            <a:r>
              <a:rPr lang="zh-CN" altLang="en-US" sz="2100" b="1" dirty="0">
                <a:solidFill>
                  <a:srgbClr val="2E2E2E"/>
                </a:solidFill>
                <a:latin typeface="+mj-lt"/>
                <a:ea typeface="微软雅黑" panose="020B0503020204020204" pitchFamily="34" charset="-122"/>
              </a:rPr>
              <a:t>行业大环境</a:t>
            </a:r>
          </a:p>
        </p:txBody>
      </p:sp>
      <p:grpSp>
        <p:nvGrpSpPr>
          <p:cNvPr id="23" name="组合 22">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42" name="文本框 12">
            <a:extLst>
              <a:ext uri="{FF2B5EF4-FFF2-40B4-BE49-F238E27FC236}">
                <a16:creationId xmlns:a16="http://schemas.microsoft.com/office/drawing/2014/main" xmlns="" id="{69E99DFB-434A-4C87-8A7B-458F88124675}"/>
              </a:ext>
            </a:extLst>
          </p:cNvPr>
          <p:cNvSpPr txBox="1"/>
          <p:nvPr/>
        </p:nvSpPr>
        <p:spPr>
          <a:xfrm>
            <a:off x="6591480" y="1425906"/>
            <a:ext cx="3143250" cy="461665"/>
          </a:xfrm>
          <a:prstGeom prst="rect">
            <a:avLst/>
          </a:prstGeom>
          <a:noFill/>
        </p:spPr>
        <p:txBody>
          <a:bodyPr wrap="square" rtlCol="0">
            <a:spAutoFit/>
          </a:bodyPr>
          <a:lstStyle>
            <a:defPPr>
              <a:defRPr lang="zh-CN"/>
            </a:defPPr>
            <a:lvl1pPr>
              <a:defRPr sz="2400" b="1">
                <a:latin typeface="微软雅黑" panose="020B0503020204020204" pitchFamily="34" charset="-122"/>
                <a:ea typeface="微软雅黑" panose="020B0503020204020204" pitchFamily="34" charset="-122"/>
              </a:defRPr>
            </a:lvl1pPr>
          </a:lstStyle>
          <a:p>
            <a:r>
              <a:rPr lang="zh-CN" altLang="en-US" dirty="0" smtClean="0">
                <a:solidFill>
                  <a:srgbClr val="0070C0"/>
                </a:solidFill>
              </a:rPr>
              <a:t>研发人员短缺</a:t>
            </a:r>
            <a:endParaRPr lang="en-US" altLang="zh-CN" dirty="0">
              <a:solidFill>
                <a:srgbClr val="0070C0"/>
              </a:solidFill>
            </a:endParaRPr>
          </a:p>
        </p:txBody>
      </p:sp>
      <p:sp>
        <p:nvSpPr>
          <p:cNvPr id="43" name="文本框 13">
            <a:extLst>
              <a:ext uri="{FF2B5EF4-FFF2-40B4-BE49-F238E27FC236}">
                <a16:creationId xmlns:a16="http://schemas.microsoft.com/office/drawing/2014/main" xmlns="" id="{79FDA4A5-BA7A-4D90-850A-4A3CB23C16D8}"/>
              </a:ext>
            </a:extLst>
          </p:cNvPr>
          <p:cNvSpPr txBox="1"/>
          <p:nvPr/>
        </p:nvSpPr>
        <p:spPr>
          <a:xfrm>
            <a:off x="6591479" y="4499234"/>
            <a:ext cx="5913291" cy="14465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PCB</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，阳极等工艺制造开工率受到严重影响</a:t>
            </a:r>
          </a:p>
          <a:p>
            <a:pPr marL="285750" indent="-285750">
              <a:lnSpc>
                <a:spcPct val="150000"/>
              </a:lnSpc>
              <a:buFont typeface="Arial" panose="020B0604020202020204" pitchFamily="34" charset="0"/>
              <a:buChar char="•"/>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被动器件价格飙升，市场供不应求</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文本框 16">
            <a:extLst>
              <a:ext uri="{FF2B5EF4-FFF2-40B4-BE49-F238E27FC236}">
                <a16:creationId xmlns:a16="http://schemas.microsoft.com/office/drawing/2014/main" xmlns="" id="{52A077F8-8C59-4853-8F13-33B8EAFDD318}"/>
              </a:ext>
            </a:extLst>
          </p:cNvPr>
          <p:cNvSpPr txBox="1"/>
          <p:nvPr/>
        </p:nvSpPr>
        <p:spPr>
          <a:xfrm>
            <a:off x="6591479" y="3892710"/>
            <a:ext cx="5163279" cy="461665"/>
          </a:xfrm>
          <a:prstGeom prst="rect">
            <a:avLst/>
          </a:prstGeom>
          <a:noFill/>
        </p:spPr>
        <p:txBody>
          <a:bodyPr wrap="square" rtlCol="0">
            <a:spAutoFit/>
          </a:bodyPr>
          <a:lstStyle>
            <a:defPPr>
              <a:defRPr lang="zh-CN"/>
            </a:defPPr>
            <a:lvl1pPr>
              <a:defRPr sz="2400" b="1">
                <a:latin typeface="微软雅黑" panose="020B0503020204020204" pitchFamily="34" charset="-122"/>
                <a:ea typeface="微软雅黑" panose="020B0503020204020204" pitchFamily="34" charset="-122"/>
              </a:defRPr>
            </a:lvl1pPr>
          </a:lstStyle>
          <a:p>
            <a:r>
              <a:rPr lang="zh-CN" altLang="en-US" dirty="0" smtClean="0">
                <a:solidFill>
                  <a:srgbClr val="0070C0"/>
                </a:solidFill>
              </a:rPr>
              <a:t>环保政策</a:t>
            </a:r>
            <a:endParaRPr lang="en-US" altLang="zh-CN" dirty="0">
              <a:solidFill>
                <a:srgbClr val="0070C0"/>
              </a:solidFill>
            </a:endParaRPr>
          </a:p>
        </p:txBody>
      </p:sp>
      <p:sp>
        <p:nvSpPr>
          <p:cNvPr id="45" name="文本框 17">
            <a:extLst>
              <a:ext uri="{FF2B5EF4-FFF2-40B4-BE49-F238E27FC236}">
                <a16:creationId xmlns:a16="http://schemas.microsoft.com/office/drawing/2014/main" xmlns="" id="{525E913E-CD24-4EB1-A5F9-C9DFF1AB3336}"/>
              </a:ext>
            </a:extLst>
          </p:cNvPr>
          <p:cNvSpPr txBox="1"/>
          <p:nvPr/>
        </p:nvSpPr>
        <p:spPr>
          <a:xfrm>
            <a:off x="6591480" y="2018550"/>
            <a:ext cx="5422810" cy="15696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互联网公司：阿里，美团，百度，京东</a:t>
            </a:r>
          </a:p>
          <a:p>
            <a:pPr marL="285750" indent="-285750">
              <a:lnSpc>
                <a:spcPct val="150000"/>
              </a:lnSpc>
              <a:buFont typeface="Arial" panose="020B0604020202020204" pitchFamily="34" charset="0"/>
              <a:buChar char="•"/>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智能硬件创业型公司：</a:t>
            </a:r>
            <a:r>
              <a:rPr lang="en-US" altLang="zh-CN" sz="1600" b="1" dirty="0" err="1" smtClean="0">
                <a:solidFill>
                  <a:schemeClr val="tx1">
                    <a:lumMod val="75000"/>
                    <a:lumOff val="25000"/>
                  </a:schemeClr>
                </a:solidFill>
                <a:latin typeface="微软雅黑" panose="020B0503020204020204" pitchFamily="34" charset="-122"/>
                <a:ea typeface="微软雅黑" panose="020B0503020204020204" pitchFamily="34" charset="-122"/>
              </a:rPr>
              <a:t>ofo</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，摩拜，无人机，机器人</a:t>
            </a:r>
          </a:p>
          <a:p>
            <a:pPr marL="285750" indent="-285750">
              <a:lnSpc>
                <a:spcPct val="150000"/>
              </a:lnSpc>
              <a:buFont typeface="Arial" panose="020B0604020202020204" pitchFamily="34" charset="0"/>
              <a:buChar char="•"/>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无人驾驶：百度，京东，蔚来</a:t>
            </a:r>
          </a:p>
          <a:p>
            <a:pPr marL="285750" indent="-285750">
              <a:lnSpc>
                <a:spcPct val="150000"/>
              </a:lnSpc>
              <a:buFont typeface="Arial" panose="020B0604020202020204" pitchFamily="34" charset="0"/>
              <a:buChar char="•"/>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传统行业向智能硬件转型：富士康，国美，汉能，海尔</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6" name="图片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388" y="1186260"/>
            <a:ext cx="5252223" cy="2247085"/>
          </a:xfrm>
          <a:prstGeom prst="rect">
            <a:avLst/>
          </a:prstGeom>
        </p:spPr>
      </p:pic>
      <p:pic>
        <p:nvPicPr>
          <p:cNvPr id="48" name="图片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6978" y="3587102"/>
            <a:ext cx="4234483" cy="2505106"/>
          </a:xfrm>
          <a:prstGeom prst="rect">
            <a:avLst/>
          </a:prstGeom>
        </p:spPr>
      </p:pic>
    </p:spTree>
    <p:extLst>
      <p:ext uri="{BB962C8B-B14F-4D97-AF65-F5344CB8AC3E}">
        <p14:creationId xmlns:p14="http://schemas.microsoft.com/office/powerpoint/2010/main" val="4216324826"/>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矩形 28"/>
          <p:cNvSpPr/>
          <p:nvPr/>
        </p:nvSpPr>
        <p:spPr>
          <a:xfrm>
            <a:off x="1397073" y="247156"/>
            <a:ext cx="3147015" cy="415498"/>
          </a:xfrm>
          <a:prstGeom prst="rect">
            <a:avLst/>
          </a:prstGeom>
          <a:effectLst/>
        </p:spPr>
        <p:txBody>
          <a:bodyPr vert="horz" wrap="none">
            <a:spAutoFit/>
          </a:bodyPr>
          <a:lstStyle/>
          <a:p>
            <a:r>
              <a:rPr lang="zh-CN" altLang="en-US" sz="2100" b="1" dirty="0">
                <a:solidFill>
                  <a:srgbClr val="2E2E2E"/>
                </a:solidFill>
                <a:latin typeface="+mj-lt"/>
                <a:ea typeface="微软雅黑" panose="020B0503020204020204" pitchFamily="34" charset="-122"/>
              </a:rPr>
              <a:t>人工智能事业部组织架构</a:t>
            </a:r>
          </a:p>
        </p:txBody>
      </p:sp>
      <p:grpSp>
        <p:nvGrpSpPr>
          <p:cNvPr id="23" name="组合 22">
            <a:extLst>
              <a:ext uri="{FF2B5EF4-FFF2-40B4-BE49-F238E27FC236}">
                <a16:creationId xmlns:a16="http://schemas.microsoft.com/office/drawing/2014/main" xmlns=""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xmlns=""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xmlns=""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xmlns=""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xmlns=""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xmlns=""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xmlns=""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46"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38" name="Rectangle 2"/>
          <p:cNvSpPr txBox="1">
            <a:spLocks noChangeArrowheads="1"/>
          </p:cNvSpPr>
          <p:nvPr/>
        </p:nvSpPr>
        <p:spPr>
          <a:xfrm>
            <a:off x="714766" y="1173637"/>
            <a:ext cx="11331233" cy="609688"/>
          </a:xfrm>
          <a:prstGeom prst="rect">
            <a:avLst/>
          </a:prstGeom>
        </p:spPr>
        <p:txBody>
          <a:bodyPr/>
          <a:lstStyle>
            <a:lvl1pPr algn="l" rtl="0" eaLnBrk="0" fontAlgn="base" hangingPunct="0">
              <a:spcBef>
                <a:spcPct val="0"/>
              </a:spcBef>
              <a:spcAft>
                <a:spcPct val="0"/>
              </a:spcAft>
              <a:defRPr sz="3000" b="1">
                <a:solidFill>
                  <a:srgbClr val="004798"/>
                </a:solidFill>
                <a:latin typeface="+mj-lt"/>
                <a:ea typeface="+mj-ea"/>
                <a:cs typeface="+mj-cs"/>
                <a:sym typeface="微软雅黑" panose="020B0503020204020204" pitchFamily="34" charset="-122"/>
              </a:defRPr>
            </a:lvl1pPr>
            <a:lvl2pPr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2pPr>
            <a:lvl3pPr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3pPr>
            <a:lvl4pPr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4pPr>
            <a:lvl5pPr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5pPr>
            <a:lvl6pPr marL="457200"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6pPr>
            <a:lvl7pPr marL="914400"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7pPr>
            <a:lvl8pPr marL="1371600"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8pPr>
            <a:lvl9pPr marL="1828800" algn="l" rtl="0" eaLnBrk="0" fontAlgn="base" hangingPunct="0">
              <a:spcBef>
                <a:spcPct val="0"/>
              </a:spcBef>
              <a:spcAft>
                <a:spcPct val="0"/>
              </a:spcAft>
              <a:defRPr sz="3000" b="1">
                <a:solidFill>
                  <a:srgbClr val="004798"/>
                </a:solidFill>
                <a:latin typeface="微软雅黑" panose="020B0503020204020204" pitchFamily="34" charset="-122"/>
                <a:ea typeface="微软雅黑" panose="020B0503020204020204" pitchFamily="34" charset="-122"/>
                <a:sym typeface="微软雅黑" panose="020B0503020204020204" pitchFamily="34" charset="-122"/>
              </a:defRPr>
            </a:lvl9pPr>
          </a:lstStyle>
          <a:p>
            <a:endParaRPr lang="zh-CN" altLang="en-US" sz="1904" b="0" dirty="0">
              <a:solidFill>
                <a:srgbClr val="024388"/>
              </a:solidFill>
              <a:latin typeface="幼圆" panose="02010509060101010101" pitchFamily="49" charset="-122"/>
              <a:ea typeface="幼圆" panose="02010509060101010101" pitchFamily="49" charset="-122"/>
            </a:endParaRPr>
          </a:p>
        </p:txBody>
      </p:sp>
      <p:cxnSp>
        <p:nvCxnSpPr>
          <p:cNvPr id="39" name="直接连接符 38"/>
          <p:cNvCxnSpPr/>
          <p:nvPr/>
        </p:nvCxnSpPr>
        <p:spPr>
          <a:xfrm>
            <a:off x="4722397" y="2246945"/>
            <a:ext cx="0" cy="3626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1924276" y="2599224"/>
            <a:ext cx="8902948" cy="10362"/>
          </a:xfrm>
          <a:prstGeom prst="line">
            <a:avLst/>
          </a:prstGeom>
        </p:spPr>
        <p:style>
          <a:lnRef idx="3">
            <a:schemeClr val="accent5"/>
          </a:lnRef>
          <a:fillRef idx="0">
            <a:schemeClr val="accent5"/>
          </a:fillRef>
          <a:effectRef idx="2">
            <a:schemeClr val="accent5"/>
          </a:effectRef>
          <a:fontRef idx="minor">
            <a:schemeClr val="tx1"/>
          </a:fontRef>
        </p:style>
      </p:cxnSp>
      <p:sp>
        <p:nvSpPr>
          <p:cNvPr id="41" name="圆角矩形 40"/>
          <p:cNvSpPr/>
          <p:nvPr/>
        </p:nvSpPr>
        <p:spPr>
          <a:xfrm>
            <a:off x="4271687" y="1761517"/>
            <a:ext cx="1652587" cy="47892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事业部</a:t>
            </a:r>
            <a:r>
              <a:rPr lang="en-US" altLang="zh-CN" sz="1400" dirty="0" smtClean="0">
                <a:solidFill>
                  <a:schemeClr val="bg1"/>
                </a:solidFill>
                <a:latin typeface="微软雅黑" panose="020B0503020204020204" pitchFamily="34" charset="-122"/>
                <a:ea typeface="微软雅黑" panose="020B0503020204020204" pitchFamily="34" charset="-122"/>
              </a:rPr>
              <a:t>SVP</a:t>
            </a:r>
          </a:p>
          <a:p>
            <a:pPr algn="ctr"/>
            <a:r>
              <a:rPr lang="zh-CN" altLang="en-US" sz="1400" dirty="0" smtClean="0">
                <a:latin typeface="微软雅黑" panose="020B0503020204020204" pitchFamily="34" charset="-122"/>
                <a:ea typeface="微软雅黑" panose="020B0503020204020204" pitchFamily="34" charset="-122"/>
              </a:rPr>
              <a:t>王海军</a:t>
            </a:r>
            <a:endParaRPr lang="zh-CN" altLang="en-US" sz="1400" dirty="0">
              <a:latin typeface="微软雅黑" panose="020B0503020204020204" pitchFamily="34" charset="-122"/>
              <a:ea typeface="微软雅黑" panose="020B0503020204020204" pitchFamily="34" charset="-122"/>
            </a:endParaRPr>
          </a:p>
        </p:txBody>
      </p:sp>
      <p:sp>
        <p:nvSpPr>
          <p:cNvPr id="42" name="圆角矩形 41"/>
          <p:cNvSpPr/>
          <p:nvPr/>
        </p:nvSpPr>
        <p:spPr>
          <a:xfrm>
            <a:off x="714766" y="2970642"/>
            <a:ext cx="2419020" cy="46568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事业部</a:t>
            </a:r>
            <a:r>
              <a:rPr lang="en-US" altLang="zh-CN" sz="1200" dirty="0">
                <a:solidFill>
                  <a:schemeClr val="bg1"/>
                </a:solidFill>
                <a:latin typeface="微软雅黑" panose="020B0503020204020204" pitchFamily="34" charset="-122"/>
                <a:ea typeface="微软雅黑" panose="020B0503020204020204" pitchFamily="34" charset="-122"/>
              </a:rPr>
              <a:t>VP</a:t>
            </a:r>
            <a:r>
              <a:rPr lang="zh-CN" altLang="en-US" sz="1200" dirty="0">
                <a:solidFill>
                  <a:schemeClr val="bg1"/>
                </a:solidFill>
                <a:latin typeface="微软雅黑" panose="020B0503020204020204" pitchFamily="34" charset="-122"/>
                <a:ea typeface="微软雅黑" panose="020B0503020204020204" pitchFamily="34" charset="-122"/>
              </a:rPr>
              <a:t>兼硬件研发部总监</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r>
              <a:rPr lang="zh-CN" altLang="en-US" sz="1200" dirty="0">
                <a:solidFill>
                  <a:schemeClr val="bg1"/>
                </a:solidFill>
                <a:latin typeface="微软雅黑" panose="020B0503020204020204" pitchFamily="34" charset="-122"/>
                <a:ea typeface="微软雅黑" panose="020B0503020204020204" pitchFamily="34" charset="-122"/>
              </a:rPr>
              <a:t>纪成举</a:t>
            </a:r>
          </a:p>
        </p:txBody>
      </p:sp>
      <p:sp>
        <p:nvSpPr>
          <p:cNvPr id="43" name="圆角矩形 42"/>
          <p:cNvSpPr/>
          <p:nvPr/>
        </p:nvSpPr>
        <p:spPr>
          <a:xfrm>
            <a:off x="5536349" y="663997"/>
            <a:ext cx="1749568" cy="499656"/>
          </a:xfrm>
          <a:prstGeom prst="roundRect">
            <a:avLst/>
          </a:prstGeom>
          <a:solidFill>
            <a:srgbClr val="21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事业部总经理</a:t>
            </a:r>
          </a:p>
          <a:p>
            <a:pPr algn="ctr"/>
            <a:r>
              <a:rPr lang="zh-CN" altLang="en-US" sz="1400" dirty="0" smtClean="0">
                <a:latin typeface="微软雅黑" panose="020B0503020204020204" pitchFamily="34" charset="-122"/>
                <a:ea typeface="微软雅黑" panose="020B0503020204020204" pitchFamily="34" charset="-122"/>
              </a:rPr>
              <a:t>王博</a:t>
            </a:r>
            <a:endParaRPr lang="zh-CN" altLang="en-US" sz="1400" dirty="0">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5162275" y="1487211"/>
            <a:ext cx="0" cy="250825"/>
          </a:xfrm>
          <a:prstGeom prst="line">
            <a:avLst/>
          </a:prstGeom>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6769403" y="1761516"/>
            <a:ext cx="1593271" cy="46774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软件相关</a:t>
            </a:r>
            <a:endParaRPr lang="zh-CN" altLang="en-US" sz="1400" dirty="0">
              <a:latin typeface="微软雅黑" panose="020B0503020204020204" pitchFamily="34" charset="-122"/>
              <a:ea typeface="微软雅黑" panose="020B0503020204020204" pitchFamily="34" charset="-122"/>
            </a:endParaRPr>
          </a:p>
        </p:txBody>
      </p:sp>
      <p:cxnSp>
        <p:nvCxnSpPr>
          <p:cNvPr id="47" name="直接连接符 46"/>
          <p:cNvCxnSpPr/>
          <p:nvPr/>
        </p:nvCxnSpPr>
        <p:spPr>
          <a:xfrm>
            <a:off x="7659991" y="1473356"/>
            <a:ext cx="0" cy="250825"/>
          </a:xfrm>
          <a:prstGeom prst="line">
            <a:avLst/>
          </a:prstGeom>
        </p:spPr>
        <p:style>
          <a:lnRef idx="3">
            <a:schemeClr val="accent5"/>
          </a:lnRef>
          <a:fillRef idx="0">
            <a:schemeClr val="accent5"/>
          </a:fillRef>
          <a:effectRef idx="2">
            <a:schemeClr val="accent5"/>
          </a:effectRef>
          <a:fontRef idx="minor">
            <a:schemeClr val="tx1"/>
          </a:fontRef>
        </p:style>
      </p:cxnSp>
      <p:sp>
        <p:nvSpPr>
          <p:cNvPr id="49" name="圆角矩形 48"/>
          <p:cNvSpPr/>
          <p:nvPr/>
        </p:nvSpPr>
        <p:spPr>
          <a:xfrm>
            <a:off x="3534475" y="2965792"/>
            <a:ext cx="2419020" cy="46568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事业部</a:t>
            </a:r>
            <a:r>
              <a:rPr lang="en-US" altLang="zh-CN" sz="1200" dirty="0">
                <a:solidFill>
                  <a:schemeClr val="bg1"/>
                </a:solidFill>
                <a:latin typeface="微软雅黑" panose="020B0503020204020204" pitchFamily="34" charset="-122"/>
                <a:ea typeface="微软雅黑" panose="020B0503020204020204" pitchFamily="34" charset="-122"/>
              </a:rPr>
              <a:t>VP</a:t>
            </a:r>
            <a:r>
              <a:rPr lang="zh-CN" altLang="en-US" sz="1200" dirty="0">
                <a:solidFill>
                  <a:schemeClr val="bg1"/>
                </a:solidFill>
                <a:latin typeface="微软雅黑" panose="020B0503020204020204" pitchFamily="34" charset="-122"/>
                <a:ea typeface="微软雅黑" panose="020B0503020204020204" pitchFamily="34" charset="-122"/>
              </a:rPr>
              <a:t>兼硬件产品管理部总监李丹舒</a:t>
            </a:r>
          </a:p>
        </p:txBody>
      </p:sp>
      <p:sp>
        <p:nvSpPr>
          <p:cNvPr id="50" name="圆角矩形 49"/>
          <p:cNvSpPr/>
          <p:nvPr/>
        </p:nvSpPr>
        <p:spPr>
          <a:xfrm>
            <a:off x="6551694" y="2965792"/>
            <a:ext cx="2419020" cy="46568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供应链总监</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r>
              <a:rPr lang="zh-CN" altLang="en-US" sz="1200" dirty="0">
                <a:solidFill>
                  <a:schemeClr val="bg1"/>
                </a:solidFill>
                <a:latin typeface="微软雅黑" panose="020B0503020204020204" pitchFamily="34" charset="-122"/>
                <a:ea typeface="微软雅黑" panose="020B0503020204020204" pitchFamily="34" charset="-122"/>
              </a:rPr>
              <a:t>张树立</a:t>
            </a:r>
          </a:p>
        </p:txBody>
      </p:sp>
      <p:sp>
        <p:nvSpPr>
          <p:cNvPr id="51" name="圆角矩形 50"/>
          <p:cNvSpPr/>
          <p:nvPr/>
        </p:nvSpPr>
        <p:spPr>
          <a:xfrm>
            <a:off x="9617714" y="2970642"/>
            <a:ext cx="2419020" cy="46568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品质管理部经理</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r>
              <a:rPr lang="zh-CN" altLang="en-US" sz="1200" dirty="0">
                <a:solidFill>
                  <a:schemeClr val="bg1"/>
                </a:solidFill>
                <a:latin typeface="微软雅黑" panose="020B0503020204020204" pitchFamily="34" charset="-122"/>
                <a:ea typeface="微软雅黑" panose="020B0503020204020204" pitchFamily="34" charset="-122"/>
              </a:rPr>
              <a:t>杨敬</a:t>
            </a:r>
          </a:p>
        </p:txBody>
      </p:sp>
      <p:cxnSp>
        <p:nvCxnSpPr>
          <p:cNvPr id="52" name="直接连接符 51"/>
          <p:cNvCxnSpPr/>
          <p:nvPr/>
        </p:nvCxnSpPr>
        <p:spPr>
          <a:xfrm>
            <a:off x="1929457" y="3431472"/>
            <a:ext cx="0" cy="316604"/>
          </a:xfrm>
          <a:prstGeom prst="line">
            <a:avLst/>
          </a:prstGeom>
        </p:spPr>
        <p:style>
          <a:lnRef idx="3">
            <a:schemeClr val="accent5"/>
          </a:lnRef>
          <a:fillRef idx="0">
            <a:schemeClr val="accent5"/>
          </a:fillRef>
          <a:effectRef idx="2">
            <a:schemeClr val="accent5"/>
          </a:effectRef>
          <a:fontRef idx="minor">
            <a:schemeClr val="tx1"/>
          </a:fontRef>
        </p:style>
      </p:cxnSp>
      <p:sp>
        <p:nvSpPr>
          <p:cNvPr id="71" name="矩形 70"/>
          <p:cNvSpPr/>
          <p:nvPr/>
        </p:nvSpPr>
        <p:spPr>
          <a:xfrm>
            <a:off x="3889188" y="4025167"/>
            <a:ext cx="1074759" cy="387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产品经理</a:t>
            </a:r>
          </a:p>
        </p:txBody>
      </p:sp>
      <p:sp>
        <p:nvSpPr>
          <p:cNvPr id="72" name="矩形 71"/>
          <p:cNvSpPr/>
          <p:nvPr/>
        </p:nvSpPr>
        <p:spPr>
          <a:xfrm>
            <a:off x="3879500" y="4596550"/>
            <a:ext cx="1074759" cy="387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项目经理</a:t>
            </a:r>
          </a:p>
        </p:txBody>
      </p:sp>
      <p:sp>
        <p:nvSpPr>
          <p:cNvPr id="73" name="矩形 72"/>
          <p:cNvSpPr/>
          <p:nvPr/>
        </p:nvSpPr>
        <p:spPr>
          <a:xfrm>
            <a:off x="3861482" y="5172614"/>
            <a:ext cx="1074759" cy="387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NPI</a:t>
            </a:r>
            <a:endParaRPr lang="zh-CN" altLang="en-US" sz="1400" dirty="0">
              <a:solidFill>
                <a:schemeClr val="bg1"/>
              </a:solidFill>
            </a:endParaRPr>
          </a:p>
        </p:txBody>
      </p:sp>
      <p:cxnSp>
        <p:nvCxnSpPr>
          <p:cNvPr id="74" name="直接连接符 73"/>
          <p:cNvCxnSpPr/>
          <p:nvPr/>
        </p:nvCxnSpPr>
        <p:spPr>
          <a:xfrm>
            <a:off x="4716276" y="3431472"/>
            <a:ext cx="0" cy="316604"/>
          </a:xfrm>
          <a:prstGeom prst="line">
            <a:avLst/>
          </a:prstGeom>
        </p:spPr>
        <p:style>
          <a:lnRef idx="3">
            <a:schemeClr val="accent5"/>
          </a:lnRef>
          <a:fillRef idx="0">
            <a:schemeClr val="accent5"/>
          </a:fillRef>
          <a:effectRef idx="2">
            <a:schemeClr val="accent5"/>
          </a:effectRef>
          <a:fontRef idx="minor">
            <a:schemeClr val="tx1"/>
          </a:fontRef>
        </p:style>
      </p:cxnSp>
      <p:cxnSp>
        <p:nvCxnSpPr>
          <p:cNvPr id="75" name="直接连接符 74"/>
          <p:cNvCxnSpPr/>
          <p:nvPr/>
        </p:nvCxnSpPr>
        <p:spPr>
          <a:xfrm>
            <a:off x="3566349" y="3748076"/>
            <a:ext cx="1149927"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6" name="直接连接符 75"/>
          <p:cNvCxnSpPr/>
          <p:nvPr/>
        </p:nvCxnSpPr>
        <p:spPr>
          <a:xfrm flipH="1">
            <a:off x="3566350" y="3748076"/>
            <a:ext cx="1" cy="1668449"/>
          </a:xfrm>
          <a:prstGeom prst="line">
            <a:avLst/>
          </a:prstGeom>
        </p:spPr>
        <p:style>
          <a:lnRef idx="3">
            <a:schemeClr val="accent5"/>
          </a:lnRef>
          <a:fillRef idx="0">
            <a:schemeClr val="accent5"/>
          </a:fillRef>
          <a:effectRef idx="2">
            <a:schemeClr val="accent5"/>
          </a:effectRef>
          <a:fontRef idx="minor">
            <a:schemeClr val="tx1"/>
          </a:fontRef>
        </p:style>
      </p:cxnSp>
      <p:cxnSp>
        <p:nvCxnSpPr>
          <p:cNvPr id="77" name="直接连接符 76"/>
          <p:cNvCxnSpPr>
            <a:endCxn id="71" idx="1"/>
          </p:cNvCxnSpPr>
          <p:nvPr/>
        </p:nvCxnSpPr>
        <p:spPr>
          <a:xfrm>
            <a:off x="3566348" y="4219130"/>
            <a:ext cx="322840" cy="1"/>
          </a:xfrm>
          <a:prstGeom prst="line">
            <a:avLst/>
          </a:prstGeom>
        </p:spPr>
        <p:style>
          <a:lnRef idx="3">
            <a:schemeClr val="accent5"/>
          </a:lnRef>
          <a:fillRef idx="0">
            <a:schemeClr val="accent5"/>
          </a:fillRef>
          <a:effectRef idx="2">
            <a:schemeClr val="accent5"/>
          </a:effectRef>
          <a:fontRef idx="minor">
            <a:schemeClr val="tx1"/>
          </a:fontRef>
        </p:style>
      </p:cxnSp>
      <p:cxnSp>
        <p:nvCxnSpPr>
          <p:cNvPr id="78" name="直接连接符 77"/>
          <p:cNvCxnSpPr/>
          <p:nvPr/>
        </p:nvCxnSpPr>
        <p:spPr>
          <a:xfrm>
            <a:off x="3566348" y="4799019"/>
            <a:ext cx="322840" cy="1"/>
          </a:xfrm>
          <a:prstGeom prst="line">
            <a:avLst/>
          </a:prstGeom>
        </p:spPr>
        <p:style>
          <a:lnRef idx="3">
            <a:schemeClr val="accent5"/>
          </a:lnRef>
          <a:fillRef idx="0">
            <a:schemeClr val="accent5"/>
          </a:fillRef>
          <a:effectRef idx="2">
            <a:schemeClr val="accent5"/>
          </a:effectRef>
          <a:fontRef idx="minor">
            <a:schemeClr val="tx1"/>
          </a:fontRef>
        </p:style>
      </p:cxnSp>
      <p:cxnSp>
        <p:nvCxnSpPr>
          <p:cNvPr id="79" name="直接连接符 78"/>
          <p:cNvCxnSpPr/>
          <p:nvPr/>
        </p:nvCxnSpPr>
        <p:spPr>
          <a:xfrm>
            <a:off x="3552496" y="5416524"/>
            <a:ext cx="322840" cy="1"/>
          </a:xfrm>
          <a:prstGeom prst="line">
            <a:avLst/>
          </a:prstGeom>
        </p:spPr>
        <p:style>
          <a:lnRef idx="3">
            <a:schemeClr val="accent5"/>
          </a:lnRef>
          <a:fillRef idx="0">
            <a:schemeClr val="accent5"/>
          </a:fillRef>
          <a:effectRef idx="2">
            <a:schemeClr val="accent5"/>
          </a:effectRef>
          <a:fontRef idx="minor">
            <a:schemeClr val="tx1"/>
          </a:fontRef>
        </p:style>
      </p:cxnSp>
      <p:cxnSp>
        <p:nvCxnSpPr>
          <p:cNvPr id="80" name="直接连接符 79"/>
          <p:cNvCxnSpPr>
            <a:endCxn id="42" idx="0"/>
          </p:cNvCxnSpPr>
          <p:nvPr/>
        </p:nvCxnSpPr>
        <p:spPr>
          <a:xfrm>
            <a:off x="1924276" y="2609586"/>
            <a:ext cx="0" cy="361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716276" y="2599224"/>
            <a:ext cx="0" cy="361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7774792" y="2599224"/>
            <a:ext cx="0" cy="361056"/>
          </a:xfrm>
          <a:prstGeom prst="line">
            <a:avLst/>
          </a:prstGeom>
        </p:spPr>
        <p:style>
          <a:lnRef idx="3">
            <a:schemeClr val="accent5"/>
          </a:lnRef>
          <a:fillRef idx="0">
            <a:schemeClr val="accent5"/>
          </a:fillRef>
          <a:effectRef idx="2">
            <a:schemeClr val="accent5"/>
          </a:effectRef>
          <a:fontRef idx="minor">
            <a:schemeClr val="tx1"/>
          </a:fontRef>
        </p:style>
      </p:cxnSp>
      <p:cxnSp>
        <p:nvCxnSpPr>
          <p:cNvPr id="83" name="直接连接符 82"/>
          <p:cNvCxnSpPr/>
          <p:nvPr/>
        </p:nvCxnSpPr>
        <p:spPr>
          <a:xfrm>
            <a:off x="10827224" y="2609586"/>
            <a:ext cx="0" cy="361056"/>
          </a:xfrm>
          <a:prstGeom prst="line">
            <a:avLst/>
          </a:prstGeom>
        </p:spPr>
        <p:style>
          <a:lnRef idx="3">
            <a:schemeClr val="accent5"/>
          </a:lnRef>
          <a:fillRef idx="0">
            <a:schemeClr val="accent5"/>
          </a:fillRef>
          <a:effectRef idx="2">
            <a:schemeClr val="accent5"/>
          </a:effectRef>
          <a:fontRef idx="minor">
            <a:schemeClr val="tx1"/>
          </a:fontRef>
        </p:style>
      </p:cxnSp>
      <p:cxnSp>
        <p:nvCxnSpPr>
          <p:cNvPr id="84" name="直接连接符 83"/>
          <p:cNvCxnSpPr/>
          <p:nvPr/>
        </p:nvCxnSpPr>
        <p:spPr>
          <a:xfrm flipV="1">
            <a:off x="5162275" y="1484427"/>
            <a:ext cx="2497716" cy="2784"/>
          </a:xfrm>
          <a:prstGeom prst="line">
            <a:avLst/>
          </a:prstGeom>
        </p:spPr>
        <p:style>
          <a:lnRef idx="3">
            <a:schemeClr val="accent5"/>
          </a:lnRef>
          <a:fillRef idx="0">
            <a:schemeClr val="accent5"/>
          </a:fillRef>
          <a:effectRef idx="2">
            <a:schemeClr val="accent5"/>
          </a:effectRef>
          <a:fontRef idx="minor">
            <a:schemeClr val="tx1"/>
          </a:fontRef>
        </p:style>
      </p:cxnSp>
      <p:cxnSp>
        <p:nvCxnSpPr>
          <p:cNvPr id="85" name="直接连接符 84"/>
          <p:cNvCxnSpPr/>
          <p:nvPr/>
        </p:nvCxnSpPr>
        <p:spPr>
          <a:xfrm>
            <a:off x="6372598" y="1163653"/>
            <a:ext cx="0" cy="320774"/>
          </a:xfrm>
          <a:prstGeom prst="line">
            <a:avLst/>
          </a:prstGeom>
        </p:spPr>
        <p:style>
          <a:lnRef idx="3">
            <a:schemeClr val="accent5"/>
          </a:lnRef>
          <a:fillRef idx="0">
            <a:schemeClr val="accent5"/>
          </a:fillRef>
          <a:effectRef idx="2">
            <a:schemeClr val="accent5"/>
          </a:effectRef>
          <a:fontRef idx="minor">
            <a:schemeClr val="tx1"/>
          </a:fontRef>
        </p:style>
      </p:cxnSp>
      <p:sp>
        <p:nvSpPr>
          <p:cNvPr id="86" name="矩形 85"/>
          <p:cNvSpPr/>
          <p:nvPr/>
        </p:nvSpPr>
        <p:spPr>
          <a:xfrm>
            <a:off x="6941822" y="4045539"/>
            <a:ext cx="1074759" cy="387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采购</a:t>
            </a:r>
          </a:p>
        </p:txBody>
      </p:sp>
      <p:sp>
        <p:nvSpPr>
          <p:cNvPr id="87" name="矩形 86"/>
          <p:cNvSpPr/>
          <p:nvPr/>
        </p:nvSpPr>
        <p:spPr>
          <a:xfrm>
            <a:off x="6945989" y="4596550"/>
            <a:ext cx="1074759" cy="387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成本</a:t>
            </a:r>
          </a:p>
        </p:txBody>
      </p:sp>
      <p:sp>
        <p:nvSpPr>
          <p:cNvPr id="88" name="矩形 87"/>
          <p:cNvSpPr/>
          <p:nvPr/>
        </p:nvSpPr>
        <p:spPr>
          <a:xfrm>
            <a:off x="6955681" y="5172614"/>
            <a:ext cx="1074759" cy="387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仓储</a:t>
            </a:r>
          </a:p>
        </p:txBody>
      </p:sp>
      <p:cxnSp>
        <p:nvCxnSpPr>
          <p:cNvPr id="89" name="直接连接符 88"/>
          <p:cNvCxnSpPr/>
          <p:nvPr/>
        </p:nvCxnSpPr>
        <p:spPr>
          <a:xfrm>
            <a:off x="7768910" y="3451844"/>
            <a:ext cx="0" cy="316604"/>
          </a:xfrm>
          <a:prstGeom prst="line">
            <a:avLst/>
          </a:prstGeom>
        </p:spPr>
        <p:style>
          <a:lnRef idx="3">
            <a:schemeClr val="accent5"/>
          </a:lnRef>
          <a:fillRef idx="0">
            <a:schemeClr val="accent5"/>
          </a:fillRef>
          <a:effectRef idx="2">
            <a:schemeClr val="accent5"/>
          </a:effectRef>
          <a:fontRef idx="minor">
            <a:schemeClr val="tx1"/>
          </a:fontRef>
        </p:style>
      </p:cxnSp>
      <p:cxnSp>
        <p:nvCxnSpPr>
          <p:cNvPr id="90" name="直接连接符 89"/>
          <p:cNvCxnSpPr/>
          <p:nvPr/>
        </p:nvCxnSpPr>
        <p:spPr>
          <a:xfrm>
            <a:off x="6618983" y="3768448"/>
            <a:ext cx="1149927"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1" name="直接连接符 90"/>
          <p:cNvCxnSpPr/>
          <p:nvPr/>
        </p:nvCxnSpPr>
        <p:spPr>
          <a:xfrm>
            <a:off x="6618985" y="3768448"/>
            <a:ext cx="16344" cy="2154849"/>
          </a:xfrm>
          <a:prstGeom prst="line">
            <a:avLst/>
          </a:prstGeom>
        </p:spPr>
        <p:style>
          <a:lnRef idx="3">
            <a:schemeClr val="accent5"/>
          </a:lnRef>
          <a:fillRef idx="0">
            <a:schemeClr val="accent5"/>
          </a:fillRef>
          <a:effectRef idx="2">
            <a:schemeClr val="accent5"/>
          </a:effectRef>
          <a:fontRef idx="minor">
            <a:schemeClr val="tx1"/>
          </a:fontRef>
        </p:style>
      </p:cxnSp>
      <p:cxnSp>
        <p:nvCxnSpPr>
          <p:cNvPr id="92" name="直接连接符 91"/>
          <p:cNvCxnSpPr>
            <a:endCxn id="86" idx="1"/>
          </p:cNvCxnSpPr>
          <p:nvPr/>
        </p:nvCxnSpPr>
        <p:spPr>
          <a:xfrm>
            <a:off x="6618982" y="4239502"/>
            <a:ext cx="322840" cy="1"/>
          </a:xfrm>
          <a:prstGeom prst="line">
            <a:avLst/>
          </a:prstGeom>
        </p:spPr>
        <p:style>
          <a:lnRef idx="3">
            <a:schemeClr val="accent5"/>
          </a:lnRef>
          <a:fillRef idx="0">
            <a:schemeClr val="accent5"/>
          </a:fillRef>
          <a:effectRef idx="2">
            <a:schemeClr val="accent5"/>
          </a:effectRef>
          <a:fontRef idx="minor">
            <a:schemeClr val="tx1"/>
          </a:fontRef>
        </p:style>
      </p:cxnSp>
      <p:cxnSp>
        <p:nvCxnSpPr>
          <p:cNvPr id="93" name="直接连接符 92"/>
          <p:cNvCxnSpPr/>
          <p:nvPr/>
        </p:nvCxnSpPr>
        <p:spPr>
          <a:xfrm>
            <a:off x="6618982" y="4799019"/>
            <a:ext cx="322840" cy="1"/>
          </a:xfrm>
          <a:prstGeom prst="line">
            <a:avLst/>
          </a:prstGeom>
        </p:spPr>
        <p:style>
          <a:lnRef idx="3">
            <a:schemeClr val="accent5"/>
          </a:lnRef>
          <a:fillRef idx="0">
            <a:schemeClr val="accent5"/>
          </a:fillRef>
          <a:effectRef idx="2">
            <a:schemeClr val="accent5"/>
          </a:effectRef>
          <a:fontRef idx="minor">
            <a:schemeClr val="tx1"/>
          </a:fontRef>
        </p:style>
      </p:cxnSp>
      <p:cxnSp>
        <p:nvCxnSpPr>
          <p:cNvPr id="94" name="直接连接符 93"/>
          <p:cNvCxnSpPr/>
          <p:nvPr/>
        </p:nvCxnSpPr>
        <p:spPr>
          <a:xfrm>
            <a:off x="6618982" y="5923297"/>
            <a:ext cx="322840" cy="1"/>
          </a:xfrm>
          <a:prstGeom prst="line">
            <a:avLst/>
          </a:prstGeom>
        </p:spPr>
        <p:style>
          <a:lnRef idx="3">
            <a:schemeClr val="accent5"/>
          </a:lnRef>
          <a:fillRef idx="0">
            <a:schemeClr val="accent5"/>
          </a:fillRef>
          <a:effectRef idx="2">
            <a:schemeClr val="accent5"/>
          </a:effectRef>
          <a:fontRef idx="minor">
            <a:schemeClr val="tx1"/>
          </a:fontRef>
        </p:style>
      </p:cxnSp>
      <p:cxnSp>
        <p:nvCxnSpPr>
          <p:cNvPr id="95" name="直接连接符 94"/>
          <p:cNvCxnSpPr/>
          <p:nvPr/>
        </p:nvCxnSpPr>
        <p:spPr>
          <a:xfrm>
            <a:off x="10882859" y="3431471"/>
            <a:ext cx="0" cy="316604"/>
          </a:xfrm>
          <a:prstGeom prst="line">
            <a:avLst/>
          </a:prstGeom>
        </p:spPr>
        <p:style>
          <a:lnRef idx="3">
            <a:schemeClr val="accent5"/>
          </a:lnRef>
          <a:fillRef idx="0">
            <a:schemeClr val="accent5"/>
          </a:fillRef>
          <a:effectRef idx="2">
            <a:schemeClr val="accent5"/>
          </a:effectRef>
          <a:fontRef idx="minor">
            <a:schemeClr val="tx1"/>
          </a:fontRef>
        </p:style>
      </p:cxnSp>
      <p:cxnSp>
        <p:nvCxnSpPr>
          <p:cNvPr id="96" name="直接连接符 95"/>
          <p:cNvCxnSpPr/>
          <p:nvPr/>
        </p:nvCxnSpPr>
        <p:spPr>
          <a:xfrm>
            <a:off x="9732932" y="3748075"/>
            <a:ext cx="1149927"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7" name="直接连接符 96"/>
          <p:cNvCxnSpPr/>
          <p:nvPr/>
        </p:nvCxnSpPr>
        <p:spPr>
          <a:xfrm>
            <a:off x="9732934" y="3748075"/>
            <a:ext cx="29713" cy="2621518"/>
          </a:xfrm>
          <a:prstGeom prst="line">
            <a:avLst/>
          </a:prstGeom>
        </p:spPr>
        <p:style>
          <a:lnRef idx="3">
            <a:schemeClr val="accent5"/>
          </a:lnRef>
          <a:fillRef idx="0">
            <a:schemeClr val="accent5"/>
          </a:fillRef>
          <a:effectRef idx="2">
            <a:schemeClr val="accent5"/>
          </a:effectRef>
          <a:fontRef idx="minor">
            <a:schemeClr val="tx1"/>
          </a:fontRef>
        </p:style>
      </p:cxnSp>
      <p:sp>
        <p:nvSpPr>
          <p:cNvPr id="98" name="矩形 97"/>
          <p:cNvSpPr/>
          <p:nvPr/>
        </p:nvSpPr>
        <p:spPr>
          <a:xfrm>
            <a:off x="6941826" y="5748678"/>
            <a:ext cx="1074759" cy="387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计划</a:t>
            </a:r>
          </a:p>
        </p:txBody>
      </p:sp>
      <p:cxnSp>
        <p:nvCxnSpPr>
          <p:cNvPr id="99" name="直接连接符 98"/>
          <p:cNvCxnSpPr/>
          <p:nvPr/>
        </p:nvCxnSpPr>
        <p:spPr>
          <a:xfrm>
            <a:off x="6651674" y="5373757"/>
            <a:ext cx="322840" cy="1"/>
          </a:xfrm>
          <a:prstGeom prst="line">
            <a:avLst/>
          </a:prstGeom>
        </p:spPr>
        <p:style>
          <a:lnRef idx="3">
            <a:schemeClr val="accent5"/>
          </a:lnRef>
          <a:fillRef idx="0">
            <a:schemeClr val="accent5"/>
          </a:fillRef>
          <a:effectRef idx="2">
            <a:schemeClr val="accent5"/>
          </a:effectRef>
          <a:fontRef idx="minor">
            <a:schemeClr val="tx1"/>
          </a:fontRef>
        </p:style>
      </p:cxnSp>
      <p:cxnSp>
        <p:nvCxnSpPr>
          <p:cNvPr id="100" name="直接连接符 99"/>
          <p:cNvCxnSpPr/>
          <p:nvPr/>
        </p:nvCxnSpPr>
        <p:spPr>
          <a:xfrm>
            <a:off x="9762647" y="6369593"/>
            <a:ext cx="322840" cy="1"/>
          </a:xfrm>
          <a:prstGeom prst="line">
            <a:avLst/>
          </a:prstGeom>
        </p:spPr>
        <p:style>
          <a:lnRef idx="3">
            <a:schemeClr val="accent5"/>
          </a:lnRef>
          <a:fillRef idx="0">
            <a:schemeClr val="accent5"/>
          </a:fillRef>
          <a:effectRef idx="2">
            <a:schemeClr val="accent5"/>
          </a:effectRef>
          <a:fontRef idx="minor">
            <a:schemeClr val="tx1"/>
          </a:fontRef>
        </p:style>
      </p:cxnSp>
      <p:sp>
        <p:nvSpPr>
          <p:cNvPr id="101" name="矩形 100"/>
          <p:cNvSpPr/>
          <p:nvPr/>
        </p:nvSpPr>
        <p:spPr>
          <a:xfrm>
            <a:off x="10099489" y="3900259"/>
            <a:ext cx="1074759" cy="387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PQM</a:t>
            </a:r>
          </a:p>
        </p:txBody>
      </p:sp>
      <p:sp>
        <p:nvSpPr>
          <p:cNvPr id="102" name="矩形 101"/>
          <p:cNvSpPr/>
          <p:nvPr/>
        </p:nvSpPr>
        <p:spPr>
          <a:xfrm>
            <a:off x="10089801" y="4480421"/>
            <a:ext cx="1074759" cy="387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PQE/OQC</a:t>
            </a:r>
          </a:p>
        </p:txBody>
      </p:sp>
      <p:sp>
        <p:nvSpPr>
          <p:cNvPr id="103" name="矩形 102"/>
          <p:cNvSpPr/>
          <p:nvPr/>
        </p:nvSpPr>
        <p:spPr>
          <a:xfrm>
            <a:off x="10085638" y="5056485"/>
            <a:ext cx="1074759" cy="387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SQE</a:t>
            </a:r>
          </a:p>
        </p:txBody>
      </p:sp>
      <p:cxnSp>
        <p:nvCxnSpPr>
          <p:cNvPr id="104" name="直接连接符 103"/>
          <p:cNvCxnSpPr/>
          <p:nvPr/>
        </p:nvCxnSpPr>
        <p:spPr>
          <a:xfrm>
            <a:off x="9748939" y="4094222"/>
            <a:ext cx="322840" cy="1"/>
          </a:xfrm>
          <a:prstGeom prst="line">
            <a:avLst/>
          </a:prstGeom>
        </p:spPr>
        <p:style>
          <a:lnRef idx="3">
            <a:schemeClr val="accent5"/>
          </a:lnRef>
          <a:fillRef idx="0">
            <a:schemeClr val="accent5"/>
          </a:fillRef>
          <a:effectRef idx="2">
            <a:schemeClr val="accent5"/>
          </a:effectRef>
          <a:fontRef idx="minor">
            <a:schemeClr val="tx1"/>
          </a:fontRef>
        </p:style>
      </p:cxnSp>
      <p:cxnSp>
        <p:nvCxnSpPr>
          <p:cNvPr id="105" name="直接连接符 104"/>
          <p:cNvCxnSpPr/>
          <p:nvPr/>
        </p:nvCxnSpPr>
        <p:spPr>
          <a:xfrm>
            <a:off x="9748939" y="4682890"/>
            <a:ext cx="322840" cy="1"/>
          </a:xfrm>
          <a:prstGeom prst="line">
            <a:avLst/>
          </a:prstGeom>
        </p:spPr>
        <p:style>
          <a:lnRef idx="3">
            <a:schemeClr val="accent5"/>
          </a:lnRef>
          <a:fillRef idx="0">
            <a:schemeClr val="accent5"/>
          </a:fillRef>
          <a:effectRef idx="2">
            <a:schemeClr val="accent5"/>
          </a:effectRef>
          <a:fontRef idx="minor">
            <a:schemeClr val="tx1"/>
          </a:fontRef>
        </p:style>
      </p:cxnSp>
      <p:cxnSp>
        <p:nvCxnSpPr>
          <p:cNvPr id="106" name="直接连接符 105"/>
          <p:cNvCxnSpPr/>
          <p:nvPr/>
        </p:nvCxnSpPr>
        <p:spPr>
          <a:xfrm>
            <a:off x="9748942" y="5264147"/>
            <a:ext cx="322840" cy="1"/>
          </a:xfrm>
          <a:prstGeom prst="line">
            <a:avLst/>
          </a:prstGeom>
        </p:spPr>
        <p:style>
          <a:lnRef idx="3">
            <a:schemeClr val="accent5"/>
          </a:lnRef>
          <a:fillRef idx="0">
            <a:schemeClr val="accent5"/>
          </a:fillRef>
          <a:effectRef idx="2">
            <a:schemeClr val="accent5"/>
          </a:effectRef>
          <a:fontRef idx="minor">
            <a:schemeClr val="tx1"/>
          </a:fontRef>
        </p:style>
      </p:cxnSp>
      <p:cxnSp>
        <p:nvCxnSpPr>
          <p:cNvPr id="107" name="直接连接符 106"/>
          <p:cNvCxnSpPr/>
          <p:nvPr/>
        </p:nvCxnSpPr>
        <p:spPr>
          <a:xfrm>
            <a:off x="9750948" y="5834878"/>
            <a:ext cx="322840" cy="1"/>
          </a:xfrm>
          <a:prstGeom prst="line">
            <a:avLst/>
          </a:prstGeom>
        </p:spPr>
        <p:style>
          <a:lnRef idx="3">
            <a:schemeClr val="accent5"/>
          </a:lnRef>
          <a:fillRef idx="0">
            <a:schemeClr val="accent5"/>
          </a:fillRef>
          <a:effectRef idx="2">
            <a:schemeClr val="accent5"/>
          </a:effectRef>
          <a:fontRef idx="minor">
            <a:schemeClr val="tx1"/>
          </a:fontRef>
        </p:style>
      </p:cxnSp>
      <p:sp>
        <p:nvSpPr>
          <p:cNvPr id="108" name="矩形 107"/>
          <p:cNvSpPr/>
          <p:nvPr/>
        </p:nvSpPr>
        <p:spPr>
          <a:xfrm>
            <a:off x="10087647" y="5632549"/>
            <a:ext cx="1074759" cy="387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DQE</a:t>
            </a:r>
          </a:p>
        </p:txBody>
      </p:sp>
      <p:sp>
        <p:nvSpPr>
          <p:cNvPr id="109" name="矩形 108"/>
          <p:cNvSpPr/>
          <p:nvPr/>
        </p:nvSpPr>
        <p:spPr>
          <a:xfrm>
            <a:off x="10087642" y="6208613"/>
            <a:ext cx="1074759" cy="387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售后</a:t>
            </a:r>
          </a:p>
        </p:txBody>
      </p:sp>
      <p:pic>
        <p:nvPicPr>
          <p:cNvPr id="110" name="图片 109"/>
          <p:cNvPicPr>
            <a:picLocks noChangeAspect="1"/>
          </p:cNvPicPr>
          <p:nvPr/>
        </p:nvPicPr>
        <p:blipFill>
          <a:blip r:embed="rId5"/>
          <a:stretch>
            <a:fillRect/>
          </a:stretch>
        </p:blipFill>
        <p:spPr>
          <a:xfrm>
            <a:off x="7068614" y="2422886"/>
            <a:ext cx="1412356" cy="432181"/>
          </a:xfrm>
          <a:prstGeom prst="rect">
            <a:avLst/>
          </a:prstGeom>
        </p:spPr>
      </p:pic>
      <p:pic>
        <p:nvPicPr>
          <p:cNvPr id="111" name="图片 110"/>
          <p:cNvPicPr>
            <a:picLocks noChangeAspect="1"/>
          </p:cNvPicPr>
          <p:nvPr/>
        </p:nvPicPr>
        <p:blipFill>
          <a:blip r:embed="rId6"/>
          <a:stretch>
            <a:fillRect/>
          </a:stretch>
        </p:blipFill>
        <p:spPr>
          <a:xfrm>
            <a:off x="10099489" y="2453155"/>
            <a:ext cx="1595888" cy="371645"/>
          </a:xfrm>
          <a:prstGeom prst="rect">
            <a:avLst/>
          </a:prstGeom>
        </p:spPr>
      </p:pic>
      <p:pic>
        <p:nvPicPr>
          <p:cNvPr id="112" name="图片 111"/>
          <p:cNvPicPr>
            <a:picLocks noChangeAspect="1"/>
          </p:cNvPicPr>
          <p:nvPr/>
        </p:nvPicPr>
        <p:blipFill rotWithShape="1">
          <a:blip r:embed="rId7"/>
          <a:srcRect l="22193" t="34999" r="16210" b="28001"/>
          <a:stretch/>
        </p:blipFill>
        <p:spPr>
          <a:xfrm>
            <a:off x="4416879" y="1271437"/>
            <a:ext cx="1260108" cy="490778"/>
          </a:xfrm>
          <a:prstGeom prst="rect">
            <a:avLst/>
          </a:prstGeom>
        </p:spPr>
      </p:pic>
      <p:pic>
        <p:nvPicPr>
          <p:cNvPr id="113" name="图片 112"/>
          <p:cNvPicPr>
            <a:picLocks noChangeAspect="1"/>
          </p:cNvPicPr>
          <p:nvPr/>
        </p:nvPicPr>
        <p:blipFill>
          <a:blip r:embed="rId8"/>
          <a:stretch>
            <a:fillRect/>
          </a:stretch>
        </p:blipFill>
        <p:spPr>
          <a:xfrm>
            <a:off x="4398861" y="2305502"/>
            <a:ext cx="633815" cy="633815"/>
          </a:xfrm>
          <a:prstGeom prst="rect">
            <a:avLst/>
          </a:prstGeom>
        </p:spPr>
      </p:pic>
      <p:sp>
        <p:nvSpPr>
          <p:cNvPr id="114" name="矩形 113"/>
          <p:cNvSpPr/>
          <p:nvPr/>
        </p:nvSpPr>
        <p:spPr>
          <a:xfrm>
            <a:off x="1103875" y="4029213"/>
            <a:ext cx="1074759" cy="387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zh-CN" altLang="en-US" sz="1400" dirty="0" smtClean="0">
                <a:solidFill>
                  <a:schemeClr val="bg1"/>
                </a:solidFill>
              </a:rPr>
              <a:t>结构设计</a:t>
            </a:r>
            <a:endParaRPr lang="zh-CN" altLang="en-US" sz="1400" dirty="0">
              <a:solidFill>
                <a:schemeClr val="bg1"/>
              </a:solidFill>
            </a:endParaRPr>
          </a:p>
        </p:txBody>
      </p:sp>
      <p:sp>
        <p:nvSpPr>
          <p:cNvPr id="115" name="矩形 114"/>
          <p:cNvSpPr/>
          <p:nvPr/>
        </p:nvSpPr>
        <p:spPr>
          <a:xfrm>
            <a:off x="1108042" y="4624437"/>
            <a:ext cx="1074759" cy="387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zh-CN" altLang="en-US" sz="1400" dirty="0" smtClean="0">
                <a:solidFill>
                  <a:schemeClr val="bg1"/>
                </a:solidFill>
              </a:rPr>
              <a:t>硬件电子</a:t>
            </a:r>
            <a:endParaRPr lang="zh-CN" altLang="en-US" sz="1400" dirty="0">
              <a:solidFill>
                <a:schemeClr val="bg1"/>
              </a:solidFill>
            </a:endParaRPr>
          </a:p>
        </p:txBody>
      </p:sp>
      <p:sp>
        <p:nvSpPr>
          <p:cNvPr id="116" name="矩形 115"/>
          <p:cNvSpPr/>
          <p:nvPr/>
        </p:nvSpPr>
        <p:spPr>
          <a:xfrm>
            <a:off x="1117734" y="5200501"/>
            <a:ext cx="1074759" cy="387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400" dirty="0" smtClean="0">
                <a:solidFill>
                  <a:schemeClr val="bg1"/>
                </a:solidFill>
              </a:rPr>
              <a:t>ID&amp;</a:t>
            </a:r>
            <a:r>
              <a:rPr lang="zh-CN" altLang="en-US" sz="1400" dirty="0" smtClean="0">
                <a:solidFill>
                  <a:schemeClr val="bg1"/>
                </a:solidFill>
              </a:rPr>
              <a:t>包装</a:t>
            </a:r>
            <a:endParaRPr lang="zh-CN" altLang="en-US" sz="1400" dirty="0">
              <a:solidFill>
                <a:schemeClr val="bg1"/>
              </a:solidFill>
            </a:endParaRPr>
          </a:p>
        </p:txBody>
      </p:sp>
      <p:cxnSp>
        <p:nvCxnSpPr>
          <p:cNvPr id="117" name="直接连接符 109"/>
          <p:cNvCxnSpPr/>
          <p:nvPr/>
        </p:nvCxnSpPr>
        <p:spPr>
          <a:xfrm>
            <a:off x="781036" y="3752122"/>
            <a:ext cx="1149927"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8" name="直接连接符 110"/>
          <p:cNvCxnSpPr/>
          <p:nvPr/>
        </p:nvCxnSpPr>
        <p:spPr>
          <a:xfrm>
            <a:off x="781038" y="3752122"/>
            <a:ext cx="16803" cy="2241789"/>
          </a:xfrm>
          <a:prstGeom prst="line">
            <a:avLst/>
          </a:prstGeom>
        </p:spPr>
        <p:style>
          <a:lnRef idx="3">
            <a:schemeClr val="accent5"/>
          </a:lnRef>
          <a:fillRef idx="0">
            <a:schemeClr val="accent5"/>
          </a:fillRef>
          <a:effectRef idx="2">
            <a:schemeClr val="accent5"/>
          </a:effectRef>
          <a:fontRef idx="minor">
            <a:schemeClr val="tx1"/>
          </a:fontRef>
        </p:style>
      </p:cxnSp>
      <p:cxnSp>
        <p:nvCxnSpPr>
          <p:cNvPr id="119" name="直接连接符 111"/>
          <p:cNvCxnSpPr/>
          <p:nvPr/>
        </p:nvCxnSpPr>
        <p:spPr>
          <a:xfrm>
            <a:off x="781035" y="4223176"/>
            <a:ext cx="322840" cy="1"/>
          </a:xfrm>
          <a:prstGeom prst="line">
            <a:avLst/>
          </a:prstGeom>
        </p:spPr>
        <p:style>
          <a:lnRef idx="3">
            <a:schemeClr val="accent5"/>
          </a:lnRef>
          <a:fillRef idx="0">
            <a:schemeClr val="accent5"/>
          </a:fillRef>
          <a:effectRef idx="2">
            <a:schemeClr val="accent5"/>
          </a:effectRef>
          <a:fontRef idx="minor">
            <a:schemeClr val="tx1"/>
          </a:fontRef>
        </p:style>
      </p:cxnSp>
      <p:cxnSp>
        <p:nvCxnSpPr>
          <p:cNvPr id="120" name="直接连接符 112"/>
          <p:cNvCxnSpPr/>
          <p:nvPr/>
        </p:nvCxnSpPr>
        <p:spPr>
          <a:xfrm>
            <a:off x="781035" y="4870474"/>
            <a:ext cx="322840" cy="1"/>
          </a:xfrm>
          <a:prstGeom prst="line">
            <a:avLst/>
          </a:prstGeom>
        </p:spPr>
        <p:style>
          <a:lnRef idx="3">
            <a:schemeClr val="accent5"/>
          </a:lnRef>
          <a:fillRef idx="0">
            <a:schemeClr val="accent5"/>
          </a:fillRef>
          <a:effectRef idx="2">
            <a:schemeClr val="accent5"/>
          </a:effectRef>
          <a:fontRef idx="minor">
            <a:schemeClr val="tx1"/>
          </a:fontRef>
        </p:style>
      </p:cxnSp>
      <p:cxnSp>
        <p:nvCxnSpPr>
          <p:cNvPr id="121" name="直接连接符 113"/>
          <p:cNvCxnSpPr/>
          <p:nvPr/>
        </p:nvCxnSpPr>
        <p:spPr>
          <a:xfrm>
            <a:off x="781035" y="5995305"/>
            <a:ext cx="322840" cy="1"/>
          </a:xfrm>
          <a:prstGeom prst="line">
            <a:avLst/>
          </a:prstGeom>
        </p:spPr>
        <p:style>
          <a:lnRef idx="3">
            <a:schemeClr val="accent5"/>
          </a:lnRef>
          <a:fillRef idx="0">
            <a:schemeClr val="accent5"/>
          </a:fillRef>
          <a:effectRef idx="2">
            <a:schemeClr val="accent5"/>
          </a:effectRef>
          <a:fontRef idx="minor">
            <a:schemeClr val="tx1"/>
          </a:fontRef>
        </p:style>
      </p:cxnSp>
      <p:sp>
        <p:nvSpPr>
          <p:cNvPr id="122" name="矩形 121"/>
          <p:cNvSpPr/>
          <p:nvPr/>
        </p:nvSpPr>
        <p:spPr>
          <a:xfrm>
            <a:off x="1103879" y="5820686"/>
            <a:ext cx="1074759" cy="387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zh-CN" altLang="en-US" sz="1400" dirty="0" smtClean="0">
                <a:solidFill>
                  <a:schemeClr val="bg1"/>
                </a:solidFill>
              </a:rPr>
              <a:t>光学设计</a:t>
            </a:r>
            <a:endParaRPr lang="zh-CN" altLang="en-US" sz="1400" dirty="0">
              <a:solidFill>
                <a:schemeClr val="bg1"/>
              </a:solidFill>
            </a:endParaRPr>
          </a:p>
        </p:txBody>
      </p:sp>
      <p:cxnSp>
        <p:nvCxnSpPr>
          <p:cNvPr id="123" name="直接连接符 133"/>
          <p:cNvCxnSpPr/>
          <p:nvPr/>
        </p:nvCxnSpPr>
        <p:spPr>
          <a:xfrm>
            <a:off x="813727" y="5401644"/>
            <a:ext cx="322840" cy="1"/>
          </a:xfrm>
          <a:prstGeom prst="line">
            <a:avLst/>
          </a:prstGeom>
        </p:spPr>
        <p:style>
          <a:lnRef idx="3">
            <a:schemeClr val="accent5"/>
          </a:lnRef>
          <a:fillRef idx="0">
            <a:schemeClr val="accent5"/>
          </a:fillRef>
          <a:effectRef idx="2">
            <a:schemeClr val="accent5"/>
          </a:effectRef>
          <a:fontRef idx="minor">
            <a:schemeClr val="tx1"/>
          </a:fontRef>
        </p:style>
      </p:cxnSp>
      <p:pic>
        <p:nvPicPr>
          <p:cNvPr id="35" name="图片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2423" y="2361083"/>
            <a:ext cx="1361988" cy="555788"/>
          </a:xfrm>
          <a:prstGeom prst="rect">
            <a:avLst/>
          </a:prstGeom>
        </p:spPr>
      </p:pic>
    </p:spTree>
    <p:extLst>
      <p:ext uri="{BB962C8B-B14F-4D97-AF65-F5344CB8AC3E}">
        <p14:creationId xmlns:p14="http://schemas.microsoft.com/office/powerpoint/2010/main" val="897325100"/>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bt008.pptx"/>
</p:tagLst>
</file>

<file path=ppt/tags/tag10.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11.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12.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13.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14.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2.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3.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4.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5.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6.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7.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8.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9.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0</TotalTime>
  <Words>4728</Words>
  <Application>Microsoft Office PowerPoint</Application>
  <PresentationFormat>自定义</PresentationFormat>
  <Paragraphs>1169</Paragraphs>
  <Slides>57</Slides>
  <Notes>30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幻灯片标题</vt:lpstr>
      </vt:variant>
      <vt:variant>
        <vt:i4>57</vt:i4>
      </vt:variant>
      <vt:variant>
        <vt:lpstr>自定义放映</vt:lpstr>
      </vt:variant>
      <vt:variant>
        <vt:i4>1</vt:i4>
      </vt:variant>
    </vt:vector>
  </HeadingPairs>
  <TitlesOfParts>
    <vt:vector size="67" baseType="lpstr">
      <vt:lpstr>Gill Sans</vt:lpstr>
      <vt:lpstr>宋体</vt:lpstr>
      <vt:lpstr>Microsoft YaHei</vt:lpstr>
      <vt:lpstr>Microsoft YaHei</vt:lpstr>
      <vt:lpstr>幼圆</vt:lpstr>
      <vt:lpstr>Arial</vt:lpstr>
      <vt:lpstr>Calibri</vt:lpstr>
      <vt:lpstr>Helvetica</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自定义放映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2016-11-25T02:57:40Z</dcterms:created>
  <dcterms:modified xsi:type="dcterms:W3CDTF">2018-02-05T06:30:12Z</dcterms:modified>
</cp:coreProperties>
</file>